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0" r:id="rId6"/>
    <p:sldId id="270" r:id="rId7"/>
    <p:sldId id="269" r:id="rId8"/>
    <p:sldId id="268" r:id="rId9"/>
    <p:sldId id="271" r:id="rId10"/>
    <p:sldId id="272" r:id="rId11"/>
    <p:sldId id="273" r:id="rId12"/>
    <p:sldId id="274" r:id="rId13"/>
    <p:sldId id="27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97" d="100"/>
          <a:sy n="97" d="100"/>
        </p:scale>
        <p:origin x="14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jpeg>
</file>

<file path=ppt/media/image13.png>
</file>

<file path=ppt/media/image14.png>
</file>

<file path=ppt/media/image15.jpeg>
</file>

<file path=ppt/media/image2.jpeg>
</file>

<file path=ppt/media/image3.jpeg>
</file>

<file path=ppt/media/image4.jpe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4/9/2023</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3165827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052342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825472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110737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087678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318541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08652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42897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1680379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9135805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4/9/2023</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6623317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1000">
                <a:solidFill>
                  <a:schemeClr val="tx1"/>
                </a:solidFill>
              </a:defRPr>
            </a:lvl1pPr>
          </a:lstStyle>
          <a:p>
            <a:fld id="{F4D57BDD-E64A-4D27-8978-82FFCA18A12C}" type="datetimeFigureOut">
              <a:rPr lang="en-US" smtClean="0"/>
              <a:pPr/>
              <a:t>4/9/2023</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40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715242882"/>
      </p:ext>
    </p:extLst>
  </p:cSld>
  <p:clrMap bg1="dk1" tx1="lt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2" r:id="rId6"/>
    <p:sldLayoutId id="2147483667" r:id="rId7"/>
    <p:sldLayoutId id="2147483663" r:id="rId8"/>
    <p:sldLayoutId id="2147483664" r:id="rId9"/>
    <p:sldLayoutId id="2147483665" r:id="rId10"/>
    <p:sldLayoutId id="214748366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9E82D3-CE45-448E-59DA-372A11764D01}"/>
              </a:ext>
            </a:extLst>
          </p:cNvPr>
          <p:cNvSpPr>
            <a:spLocks noGrp="1"/>
          </p:cNvSpPr>
          <p:nvPr>
            <p:ph type="ctrTitle"/>
          </p:nvPr>
        </p:nvSpPr>
        <p:spPr>
          <a:xfrm>
            <a:off x="762000" y="1009650"/>
            <a:ext cx="4400549" cy="1857375"/>
          </a:xfrm>
        </p:spPr>
        <p:txBody>
          <a:bodyPr vert="horz" lIns="91440" tIns="45720" rIns="91440" bIns="45720" rtlCol="0" anchor="b" anchorCtr="0">
            <a:normAutofit/>
          </a:bodyPr>
          <a:lstStyle/>
          <a:p>
            <a:pPr algn="l"/>
            <a:r>
              <a:rPr lang="en-US" sz="3100" b="1" kern="1200">
                <a:solidFill>
                  <a:schemeClr val="tx1"/>
                </a:solidFill>
                <a:effectLst/>
                <a:latin typeface="+mj-lt"/>
                <a:ea typeface="+mj-ea"/>
                <a:cs typeface="+mj-cs"/>
              </a:rPr>
              <a:t>Water Consumption and River Levels in Canada: A Comprehensive Study</a:t>
            </a:r>
            <a:br>
              <a:rPr lang="en-US" sz="3100" b="1" kern="1200">
                <a:solidFill>
                  <a:schemeClr val="tx1"/>
                </a:solidFill>
                <a:latin typeface="+mj-lt"/>
                <a:ea typeface="+mj-ea"/>
                <a:cs typeface="+mj-cs"/>
              </a:rPr>
            </a:br>
            <a:endParaRPr lang="en-US" sz="3100" kern="1200">
              <a:solidFill>
                <a:schemeClr val="tx1"/>
              </a:solidFill>
              <a:latin typeface="+mj-lt"/>
              <a:ea typeface="+mj-ea"/>
              <a:cs typeface="+mj-cs"/>
            </a:endParaRPr>
          </a:p>
        </p:txBody>
      </p:sp>
      <p:pic>
        <p:nvPicPr>
          <p:cNvPr id="4" name="Picture 3">
            <a:extLst>
              <a:ext uri="{FF2B5EF4-FFF2-40B4-BE49-F238E27FC236}">
                <a16:creationId xmlns:a16="http://schemas.microsoft.com/office/drawing/2014/main" id="{5925C64D-3701-4A57-1424-41E86CD2DD32}"/>
              </a:ext>
            </a:extLst>
          </p:cNvPr>
          <p:cNvPicPr>
            <a:picLocks noChangeAspect="1"/>
          </p:cNvPicPr>
          <p:nvPr/>
        </p:nvPicPr>
        <p:blipFill rotWithShape="1">
          <a:blip r:embed="rId2"/>
          <a:srcRect l="23534" r="13785" b="-1"/>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11" name="Group 10">
            <a:extLst>
              <a:ext uri="{FF2B5EF4-FFF2-40B4-BE49-F238E27FC236}">
                <a16:creationId xmlns:a16="http://schemas.microsoft.com/office/drawing/2014/main" id="{EE5D87AC-5CCC-4E1F-8B25-D3A6053029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12" name="Freeform: Shape 11">
              <a:extLst>
                <a:ext uri="{FF2B5EF4-FFF2-40B4-BE49-F238E27FC236}">
                  <a16:creationId xmlns:a16="http://schemas.microsoft.com/office/drawing/2014/main" id="{6EFC8E10-A01A-44C0-92B4-4837ED6C4B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3329C434-C896-4DBB-9A47-D99A5EE41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Subtitle 2">
            <a:extLst>
              <a:ext uri="{FF2B5EF4-FFF2-40B4-BE49-F238E27FC236}">
                <a16:creationId xmlns:a16="http://schemas.microsoft.com/office/drawing/2014/main" id="{FF553F6F-72E4-E225-1194-8ADCF34F9BAC}"/>
              </a:ext>
            </a:extLst>
          </p:cNvPr>
          <p:cNvSpPr>
            <a:spLocks noGrp="1"/>
          </p:cNvSpPr>
          <p:nvPr>
            <p:ph type="subTitle" idx="1"/>
          </p:nvPr>
        </p:nvSpPr>
        <p:spPr>
          <a:xfrm>
            <a:off x="762000" y="3109956"/>
            <a:ext cx="4400549" cy="3167019"/>
          </a:xfrm>
        </p:spPr>
        <p:txBody>
          <a:bodyPr vert="horz" lIns="91440" tIns="45720" rIns="91440" bIns="45720" rtlCol="0" anchor="t">
            <a:normAutofit/>
          </a:bodyPr>
          <a:lstStyle/>
          <a:p>
            <a:pPr indent="-228600" algn="l">
              <a:buFont typeface="Arial" panose="020B0604020202020204" pitchFamily="34" charset="0"/>
              <a:buChar char="•"/>
            </a:pPr>
            <a:r>
              <a:rPr lang="en-US" dirty="0"/>
              <a:t>Group 6</a:t>
            </a:r>
          </a:p>
          <a:p>
            <a:pPr marL="342900" indent="-228600" algn="l">
              <a:buFont typeface="Arial" panose="020B0604020202020204" pitchFamily="34" charset="0"/>
              <a:buChar char="•"/>
            </a:pPr>
            <a:r>
              <a:rPr lang="en-US" dirty="0" err="1">
                <a:effectLst/>
              </a:rPr>
              <a:t>Maroine</a:t>
            </a:r>
            <a:r>
              <a:rPr lang="en-US" dirty="0">
                <a:effectLst/>
              </a:rPr>
              <a:t> Ben </a:t>
            </a:r>
            <a:r>
              <a:rPr lang="en-US" dirty="0" err="1">
                <a:effectLst/>
              </a:rPr>
              <a:t>Ltaief</a:t>
            </a:r>
            <a:endParaRPr lang="en-US" dirty="0">
              <a:effectLst/>
            </a:endParaRPr>
          </a:p>
          <a:p>
            <a:pPr marL="342900" indent="-228600" algn="l">
              <a:buFont typeface="Arial" panose="020B0604020202020204" pitchFamily="34" charset="0"/>
              <a:buChar char="•"/>
            </a:pPr>
            <a:r>
              <a:rPr lang="en-US" dirty="0">
                <a:effectLst/>
              </a:rPr>
              <a:t>Hetkumar Patel</a:t>
            </a:r>
          </a:p>
          <a:p>
            <a:pPr marL="342900" indent="-228600" algn="l">
              <a:buFont typeface="Arial" panose="020B0604020202020204" pitchFamily="34" charset="0"/>
              <a:buChar char="•"/>
            </a:pPr>
            <a:r>
              <a:rPr lang="en-US" dirty="0" err="1">
                <a:effectLst/>
              </a:rPr>
              <a:t>Rushanthi</a:t>
            </a:r>
            <a:r>
              <a:rPr lang="en-US" dirty="0">
                <a:effectLst/>
              </a:rPr>
              <a:t> Baskaran</a:t>
            </a:r>
          </a:p>
          <a:p>
            <a:pPr marL="342900" indent="-228600" algn="l">
              <a:buFont typeface="Arial" panose="020B0604020202020204" pitchFamily="34" charset="0"/>
              <a:buChar char="•"/>
            </a:pPr>
            <a:r>
              <a:rPr lang="en-US" dirty="0"/>
              <a:t>Chelsi Nayak</a:t>
            </a:r>
          </a:p>
        </p:txBody>
      </p:sp>
    </p:spTree>
    <p:extLst>
      <p:ext uri="{BB962C8B-B14F-4D97-AF65-F5344CB8AC3E}">
        <p14:creationId xmlns:p14="http://schemas.microsoft.com/office/powerpoint/2010/main" val="2924125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64CBE2-084A-47DF-A704-CF5F6217B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057C85-E524-81DC-75D5-082945B8D6E8}"/>
              </a:ext>
            </a:extLst>
          </p:cNvPr>
          <p:cNvSpPr>
            <a:spLocks noGrp="1"/>
          </p:cNvSpPr>
          <p:nvPr>
            <p:ph type="title"/>
          </p:nvPr>
        </p:nvSpPr>
        <p:spPr>
          <a:xfrm>
            <a:off x="7833359" y="887970"/>
            <a:ext cx="4358640" cy="911768"/>
          </a:xfrm>
        </p:spPr>
        <p:txBody>
          <a:bodyPr vert="horz" lIns="91440" tIns="45720" rIns="91440" bIns="45720" rtlCol="0" anchor="b" anchorCtr="0">
            <a:normAutofit/>
          </a:bodyPr>
          <a:lstStyle/>
          <a:p>
            <a:r>
              <a:rPr lang="en-US" sz="4000" dirty="0"/>
              <a:t>Household Forecast</a:t>
            </a:r>
          </a:p>
        </p:txBody>
      </p:sp>
      <p:sp>
        <p:nvSpPr>
          <p:cNvPr id="10" name="Freeform: Shape 9">
            <a:extLst>
              <a:ext uri="{FF2B5EF4-FFF2-40B4-BE49-F238E27FC236}">
                <a16:creationId xmlns:a16="http://schemas.microsoft.com/office/drawing/2014/main" id="{ABF902DF-A3FF-4803-9779-F222B2A8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9637211" cy="1649863"/>
          </a:xfrm>
          <a:custGeom>
            <a:avLst/>
            <a:gdLst>
              <a:gd name="connsiteX0" fmla="*/ 2468659 w 9637211"/>
              <a:gd name="connsiteY0" fmla="*/ 1380297 h 1649863"/>
              <a:gd name="connsiteX1" fmla="*/ 2460722 w 9637211"/>
              <a:gd name="connsiteY1" fmla="*/ 1390272 h 1649863"/>
              <a:gd name="connsiteX2" fmla="*/ 2446257 w 9637211"/>
              <a:gd name="connsiteY2" fmla="*/ 1406498 h 1649863"/>
              <a:gd name="connsiteX3" fmla="*/ 2427494 w 9637211"/>
              <a:gd name="connsiteY3" fmla="*/ 1415356 h 1649863"/>
              <a:gd name="connsiteX4" fmla="*/ 2460722 w 9637211"/>
              <a:gd name="connsiteY4" fmla="*/ 1390272 h 1649863"/>
              <a:gd name="connsiteX5" fmla="*/ 5731745 w 9637211"/>
              <a:gd name="connsiteY5" fmla="*/ 1360489 h 1649863"/>
              <a:gd name="connsiteX6" fmla="*/ 5698179 w 9637211"/>
              <a:gd name="connsiteY6" fmla="*/ 1367442 h 1649863"/>
              <a:gd name="connsiteX7" fmla="*/ 5715901 w 9637211"/>
              <a:gd name="connsiteY7" fmla="*/ 1365274 h 1649863"/>
              <a:gd name="connsiteX8" fmla="*/ 5731745 w 9637211"/>
              <a:gd name="connsiteY8" fmla="*/ 1360489 h 1649863"/>
              <a:gd name="connsiteX9" fmla="*/ 5503859 w 9637211"/>
              <a:gd name="connsiteY9" fmla="*/ 1324849 h 1649863"/>
              <a:gd name="connsiteX10" fmla="*/ 5516994 w 9637211"/>
              <a:gd name="connsiteY10" fmla="*/ 1333353 h 1649863"/>
              <a:gd name="connsiteX11" fmla="*/ 5516994 w 9637211"/>
              <a:gd name="connsiteY11" fmla="*/ 1333352 h 1649863"/>
              <a:gd name="connsiteX12" fmla="*/ 4720031 w 9637211"/>
              <a:gd name="connsiteY12" fmla="*/ 1268958 h 1649863"/>
              <a:gd name="connsiteX13" fmla="*/ 4749955 w 9637211"/>
              <a:gd name="connsiteY13" fmla="*/ 1273114 h 1649863"/>
              <a:gd name="connsiteX14" fmla="*/ 4767388 w 9637211"/>
              <a:gd name="connsiteY14" fmla="*/ 1277477 h 1649863"/>
              <a:gd name="connsiteX15" fmla="*/ 4767531 w 9637211"/>
              <a:gd name="connsiteY15" fmla="*/ 1277513 h 1649863"/>
              <a:gd name="connsiteX16" fmla="*/ 4782965 w 9637211"/>
              <a:gd name="connsiteY16" fmla="*/ 1281578 h 1649863"/>
              <a:gd name="connsiteX17" fmla="*/ 4784809 w 9637211"/>
              <a:gd name="connsiteY17" fmla="*/ 1281832 h 1649863"/>
              <a:gd name="connsiteX18" fmla="*/ 4790792 w 9637211"/>
              <a:gd name="connsiteY18" fmla="*/ 1283327 h 1649863"/>
              <a:gd name="connsiteX19" fmla="*/ 4814638 w 9637211"/>
              <a:gd name="connsiteY19" fmla="*/ 1285937 h 1649863"/>
              <a:gd name="connsiteX20" fmla="*/ 4784809 w 9637211"/>
              <a:gd name="connsiteY20" fmla="*/ 1281832 h 1649863"/>
              <a:gd name="connsiteX21" fmla="*/ 4767531 w 9637211"/>
              <a:gd name="connsiteY21" fmla="*/ 1277513 h 1649863"/>
              <a:gd name="connsiteX22" fmla="*/ 4751799 w 9637211"/>
              <a:gd name="connsiteY22" fmla="*/ 1273370 h 1649863"/>
              <a:gd name="connsiteX23" fmla="*/ 4749955 w 9637211"/>
              <a:gd name="connsiteY23" fmla="*/ 1273114 h 1649863"/>
              <a:gd name="connsiteX24" fmla="*/ 4743957 w 9637211"/>
              <a:gd name="connsiteY24" fmla="*/ 1271612 h 1649863"/>
              <a:gd name="connsiteX25" fmla="*/ 4720031 w 9637211"/>
              <a:gd name="connsiteY25" fmla="*/ 1268958 h 1649863"/>
              <a:gd name="connsiteX26" fmla="*/ 3276840 w 9637211"/>
              <a:gd name="connsiteY26" fmla="*/ 1263985 h 1649863"/>
              <a:gd name="connsiteX27" fmla="*/ 3328341 w 9637211"/>
              <a:gd name="connsiteY27" fmla="*/ 1281473 h 1649863"/>
              <a:gd name="connsiteX28" fmla="*/ 3301810 w 9637211"/>
              <a:gd name="connsiteY28" fmla="*/ 1277386 h 1649863"/>
              <a:gd name="connsiteX29" fmla="*/ 3276840 w 9637211"/>
              <a:gd name="connsiteY29" fmla="*/ 1263985 h 1649863"/>
              <a:gd name="connsiteX30" fmla="*/ 3519760 w 9637211"/>
              <a:gd name="connsiteY30" fmla="*/ 1250994 h 1649863"/>
              <a:gd name="connsiteX31" fmla="*/ 3503255 w 9637211"/>
              <a:gd name="connsiteY31" fmla="*/ 1251147 h 1649863"/>
              <a:gd name="connsiteX32" fmla="*/ 3519760 w 9637211"/>
              <a:gd name="connsiteY32" fmla="*/ 1250994 h 1649863"/>
              <a:gd name="connsiteX33" fmla="*/ 3537011 w 9637211"/>
              <a:gd name="connsiteY33" fmla="*/ 1257249 h 1649863"/>
              <a:gd name="connsiteX34" fmla="*/ 3519760 w 9637211"/>
              <a:gd name="connsiteY34" fmla="*/ 1250994 h 1649863"/>
              <a:gd name="connsiteX35" fmla="*/ 5038723 w 9637211"/>
              <a:gd name="connsiteY35" fmla="*/ 1229019 h 1649863"/>
              <a:gd name="connsiteX36" fmla="*/ 5009340 w 9637211"/>
              <a:gd name="connsiteY36" fmla="*/ 1231627 h 1649863"/>
              <a:gd name="connsiteX37" fmla="*/ 5069905 w 9637211"/>
              <a:gd name="connsiteY37" fmla="*/ 1231533 h 1649863"/>
              <a:gd name="connsiteX38" fmla="*/ 5038723 w 9637211"/>
              <a:gd name="connsiteY38" fmla="*/ 1229019 h 1649863"/>
              <a:gd name="connsiteX39" fmla="*/ 6274350 w 9637211"/>
              <a:gd name="connsiteY39" fmla="*/ 1198579 h 1649863"/>
              <a:gd name="connsiteX40" fmla="*/ 6274350 w 9637211"/>
              <a:gd name="connsiteY40" fmla="*/ 1198580 h 1649863"/>
              <a:gd name="connsiteX41" fmla="*/ 6299734 w 9637211"/>
              <a:gd name="connsiteY41" fmla="*/ 1215874 h 1649863"/>
              <a:gd name="connsiteX42" fmla="*/ 6274350 w 9637211"/>
              <a:gd name="connsiteY42" fmla="*/ 1198579 h 1649863"/>
              <a:gd name="connsiteX43" fmla="*/ 284014 w 9637211"/>
              <a:gd name="connsiteY43" fmla="*/ 1083637 h 1649863"/>
              <a:gd name="connsiteX44" fmla="*/ 274455 w 9637211"/>
              <a:gd name="connsiteY44" fmla="*/ 1086842 h 1649863"/>
              <a:gd name="connsiteX45" fmla="*/ 233501 w 9637211"/>
              <a:gd name="connsiteY45" fmla="*/ 1096794 h 1649863"/>
              <a:gd name="connsiteX46" fmla="*/ 274456 w 9637211"/>
              <a:gd name="connsiteY46" fmla="*/ 1086842 h 1649863"/>
              <a:gd name="connsiteX47" fmla="*/ 691166 w 9637211"/>
              <a:gd name="connsiteY47" fmla="*/ 1081917 h 1649863"/>
              <a:gd name="connsiteX48" fmla="*/ 677191 w 9637211"/>
              <a:gd name="connsiteY48" fmla="*/ 1087044 h 1649863"/>
              <a:gd name="connsiteX49" fmla="*/ 632391 w 9637211"/>
              <a:gd name="connsiteY49" fmla="*/ 1110922 h 1649863"/>
              <a:gd name="connsiteX50" fmla="*/ 677192 w 9637211"/>
              <a:gd name="connsiteY50" fmla="*/ 1087044 h 1649863"/>
              <a:gd name="connsiteX51" fmla="*/ 428044 w 9637211"/>
              <a:gd name="connsiteY51" fmla="*/ 1067823 h 1649863"/>
              <a:gd name="connsiteX52" fmla="*/ 479634 w 9637211"/>
              <a:gd name="connsiteY52" fmla="*/ 1077452 h 1649863"/>
              <a:gd name="connsiteX53" fmla="*/ 428044 w 9637211"/>
              <a:gd name="connsiteY53" fmla="*/ 1067823 h 1649863"/>
              <a:gd name="connsiteX54" fmla="*/ 7445292 w 9637211"/>
              <a:gd name="connsiteY54" fmla="*/ 757632 h 1649863"/>
              <a:gd name="connsiteX55" fmla="*/ 7466390 w 9637211"/>
              <a:gd name="connsiteY55" fmla="*/ 768915 h 1649863"/>
              <a:gd name="connsiteX56" fmla="*/ 7474827 w 9637211"/>
              <a:gd name="connsiteY56" fmla="*/ 771226 h 1649863"/>
              <a:gd name="connsiteX57" fmla="*/ 7466391 w 9637211"/>
              <a:gd name="connsiteY57" fmla="*/ 768915 h 1649863"/>
              <a:gd name="connsiteX58" fmla="*/ 7445292 w 9637211"/>
              <a:gd name="connsiteY58" fmla="*/ 757632 h 1649863"/>
              <a:gd name="connsiteX59" fmla="*/ 0 w 9637211"/>
              <a:gd name="connsiteY59" fmla="*/ 0 h 1649863"/>
              <a:gd name="connsiteX60" fmla="*/ 9637211 w 9637211"/>
              <a:gd name="connsiteY60" fmla="*/ 0 h 1649863"/>
              <a:gd name="connsiteX61" fmla="*/ 9583319 w 9637211"/>
              <a:gd name="connsiteY61" fmla="*/ 32146 h 1649863"/>
              <a:gd name="connsiteX62" fmla="*/ 9493665 w 9637211"/>
              <a:gd name="connsiteY62" fmla="*/ 112426 h 1649863"/>
              <a:gd name="connsiteX63" fmla="*/ 9457156 w 9637211"/>
              <a:gd name="connsiteY63" fmla="*/ 155303 h 1649863"/>
              <a:gd name="connsiteX64" fmla="*/ 9377643 w 9637211"/>
              <a:gd name="connsiteY64" fmla="*/ 187228 h 1649863"/>
              <a:gd name="connsiteX65" fmla="*/ 9292088 w 9637211"/>
              <a:gd name="connsiteY65" fmla="*/ 235295 h 1649863"/>
              <a:gd name="connsiteX66" fmla="*/ 9231985 w 9637211"/>
              <a:gd name="connsiteY66" fmla="*/ 281821 h 1649863"/>
              <a:gd name="connsiteX67" fmla="*/ 9185378 w 9637211"/>
              <a:gd name="connsiteY67" fmla="*/ 313259 h 1649863"/>
              <a:gd name="connsiteX68" fmla="*/ 9118948 w 9637211"/>
              <a:gd name="connsiteY68" fmla="*/ 345810 h 1649863"/>
              <a:gd name="connsiteX69" fmla="*/ 9052763 w 9637211"/>
              <a:gd name="connsiteY69" fmla="*/ 387450 h 1649863"/>
              <a:gd name="connsiteX70" fmla="*/ 9020858 w 9637211"/>
              <a:gd name="connsiteY70" fmla="*/ 412686 h 1649863"/>
              <a:gd name="connsiteX71" fmla="*/ 8958799 w 9637211"/>
              <a:gd name="connsiteY71" fmla="*/ 455068 h 1649863"/>
              <a:gd name="connsiteX72" fmla="*/ 8894669 w 9637211"/>
              <a:gd name="connsiteY72" fmla="*/ 494884 h 1649863"/>
              <a:gd name="connsiteX73" fmla="*/ 8772871 w 9637211"/>
              <a:gd name="connsiteY73" fmla="*/ 542815 h 1649863"/>
              <a:gd name="connsiteX74" fmla="*/ 8663102 w 9637211"/>
              <a:gd name="connsiteY74" fmla="*/ 609939 h 1649863"/>
              <a:gd name="connsiteX75" fmla="*/ 8575858 w 9637211"/>
              <a:gd name="connsiteY75" fmla="*/ 659344 h 1649863"/>
              <a:gd name="connsiteX76" fmla="*/ 8525191 w 9637211"/>
              <a:gd name="connsiteY76" fmla="*/ 691449 h 1649863"/>
              <a:gd name="connsiteX77" fmla="*/ 8432740 w 9637211"/>
              <a:gd name="connsiteY77" fmla="*/ 762134 h 1649863"/>
              <a:gd name="connsiteX78" fmla="*/ 8287775 w 9637211"/>
              <a:gd name="connsiteY78" fmla="*/ 838802 h 1649863"/>
              <a:gd name="connsiteX79" fmla="*/ 8199975 w 9637211"/>
              <a:gd name="connsiteY79" fmla="*/ 880700 h 1649863"/>
              <a:gd name="connsiteX80" fmla="*/ 8009879 w 9637211"/>
              <a:gd name="connsiteY80" fmla="*/ 946676 h 1649863"/>
              <a:gd name="connsiteX81" fmla="*/ 7948650 w 9637211"/>
              <a:gd name="connsiteY81" fmla="*/ 969872 h 1649863"/>
              <a:gd name="connsiteX82" fmla="*/ 7878149 w 9637211"/>
              <a:gd name="connsiteY82" fmla="*/ 986611 h 1649863"/>
              <a:gd name="connsiteX83" fmla="*/ 7765368 w 9637211"/>
              <a:gd name="connsiteY83" fmla="*/ 1023592 h 1649863"/>
              <a:gd name="connsiteX84" fmla="*/ 7544827 w 9637211"/>
              <a:gd name="connsiteY84" fmla="*/ 1088525 h 1649863"/>
              <a:gd name="connsiteX85" fmla="*/ 7496243 w 9637211"/>
              <a:gd name="connsiteY85" fmla="*/ 1099185 h 1649863"/>
              <a:gd name="connsiteX86" fmla="*/ 7373131 w 9637211"/>
              <a:gd name="connsiteY86" fmla="*/ 1140118 h 1649863"/>
              <a:gd name="connsiteX87" fmla="*/ 7299425 w 9637211"/>
              <a:gd name="connsiteY87" fmla="*/ 1167211 h 1649863"/>
              <a:gd name="connsiteX88" fmla="*/ 7238066 w 9637211"/>
              <a:gd name="connsiteY88" fmla="*/ 1183666 h 1649863"/>
              <a:gd name="connsiteX89" fmla="*/ 7183552 w 9637211"/>
              <a:gd name="connsiteY89" fmla="*/ 1192571 h 1649863"/>
              <a:gd name="connsiteX90" fmla="*/ 7040813 w 9637211"/>
              <a:gd name="connsiteY90" fmla="*/ 1230525 h 1649863"/>
              <a:gd name="connsiteX91" fmla="*/ 6983864 w 9637211"/>
              <a:gd name="connsiteY91" fmla="*/ 1245513 h 1649863"/>
              <a:gd name="connsiteX92" fmla="*/ 6836601 w 9637211"/>
              <a:gd name="connsiteY92" fmla="*/ 1294672 h 1649863"/>
              <a:gd name="connsiteX93" fmla="*/ 6711393 w 9637211"/>
              <a:gd name="connsiteY93" fmla="*/ 1328485 h 1649863"/>
              <a:gd name="connsiteX94" fmla="*/ 6659164 w 9637211"/>
              <a:gd name="connsiteY94" fmla="*/ 1344343 h 1649863"/>
              <a:gd name="connsiteX95" fmla="*/ 6539327 w 9637211"/>
              <a:gd name="connsiteY95" fmla="*/ 1372405 h 1649863"/>
              <a:gd name="connsiteX96" fmla="*/ 6471659 w 9637211"/>
              <a:gd name="connsiteY96" fmla="*/ 1391362 h 1649863"/>
              <a:gd name="connsiteX97" fmla="*/ 6305536 w 9637211"/>
              <a:gd name="connsiteY97" fmla="*/ 1417103 h 1649863"/>
              <a:gd name="connsiteX98" fmla="*/ 6133939 w 9637211"/>
              <a:gd name="connsiteY98" fmla="*/ 1442481 h 1649863"/>
              <a:gd name="connsiteX99" fmla="*/ 6039547 w 9637211"/>
              <a:gd name="connsiteY99" fmla="*/ 1452681 h 1649863"/>
              <a:gd name="connsiteX100" fmla="*/ 5957366 w 9637211"/>
              <a:gd name="connsiteY100" fmla="*/ 1465590 h 1649863"/>
              <a:gd name="connsiteX101" fmla="*/ 5885715 w 9637211"/>
              <a:gd name="connsiteY101" fmla="*/ 1474694 h 1649863"/>
              <a:gd name="connsiteX102" fmla="*/ 5771774 w 9637211"/>
              <a:gd name="connsiteY102" fmla="*/ 1491643 h 1649863"/>
              <a:gd name="connsiteX103" fmla="*/ 5724294 w 9637211"/>
              <a:gd name="connsiteY103" fmla="*/ 1496914 h 1649863"/>
              <a:gd name="connsiteX104" fmla="*/ 5611931 w 9637211"/>
              <a:gd name="connsiteY104" fmla="*/ 1502173 h 1649863"/>
              <a:gd name="connsiteX105" fmla="*/ 5572785 w 9637211"/>
              <a:gd name="connsiteY105" fmla="*/ 1502492 h 1649863"/>
              <a:gd name="connsiteX106" fmla="*/ 5496622 w 9637211"/>
              <a:gd name="connsiteY106" fmla="*/ 1486703 h 1649863"/>
              <a:gd name="connsiteX107" fmla="*/ 5487614 w 9637211"/>
              <a:gd name="connsiteY107" fmla="*/ 1485725 h 1649863"/>
              <a:gd name="connsiteX108" fmla="*/ 5437869 w 9637211"/>
              <a:gd name="connsiteY108" fmla="*/ 1480432 h 1649863"/>
              <a:gd name="connsiteX109" fmla="*/ 5410729 w 9637211"/>
              <a:gd name="connsiteY109" fmla="*/ 1479229 h 1649863"/>
              <a:gd name="connsiteX110" fmla="*/ 5307325 w 9637211"/>
              <a:gd name="connsiteY110" fmla="*/ 1468207 h 1649863"/>
              <a:gd name="connsiteX111" fmla="*/ 5247871 w 9637211"/>
              <a:gd name="connsiteY111" fmla="*/ 1463540 h 1649863"/>
              <a:gd name="connsiteX112" fmla="*/ 5200105 w 9637211"/>
              <a:gd name="connsiteY112" fmla="*/ 1466942 h 1649863"/>
              <a:gd name="connsiteX113" fmla="*/ 5116199 w 9637211"/>
              <a:gd name="connsiteY113" fmla="*/ 1472398 h 1649863"/>
              <a:gd name="connsiteX114" fmla="*/ 5089547 w 9637211"/>
              <a:gd name="connsiteY114" fmla="*/ 1477294 h 1649863"/>
              <a:gd name="connsiteX115" fmla="*/ 4967752 w 9637211"/>
              <a:gd name="connsiteY115" fmla="*/ 1472806 h 1649863"/>
              <a:gd name="connsiteX116" fmla="*/ 4898514 w 9637211"/>
              <a:gd name="connsiteY116" fmla="*/ 1475359 h 1649863"/>
              <a:gd name="connsiteX117" fmla="*/ 4819948 w 9637211"/>
              <a:gd name="connsiteY117" fmla="*/ 1466277 h 1649863"/>
              <a:gd name="connsiteX118" fmla="*/ 4797235 w 9637211"/>
              <a:gd name="connsiteY118" fmla="*/ 1467999 h 1649863"/>
              <a:gd name="connsiteX119" fmla="*/ 4771823 w 9637211"/>
              <a:gd name="connsiteY119" fmla="*/ 1470324 h 1649863"/>
              <a:gd name="connsiteX120" fmla="*/ 4693726 w 9637211"/>
              <a:gd name="connsiteY120" fmla="*/ 1475031 h 1649863"/>
              <a:gd name="connsiteX121" fmla="*/ 4646522 w 9637211"/>
              <a:gd name="connsiteY121" fmla="*/ 1482013 h 1649863"/>
              <a:gd name="connsiteX122" fmla="*/ 4556001 w 9637211"/>
              <a:gd name="connsiteY122" fmla="*/ 1483554 h 1649863"/>
              <a:gd name="connsiteX123" fmla="*/ 4522761 w 9637211"/>
              <a:gd name="connsiteY123" fmla="*/ 1489236 h 1649863"/>
              <a:gd name="connsiteX124" fmla="*/ 4438228 w 9637211"/>
              <a:gd name="connsiteY124" fmla="*/ 1493782 h 1649863"/>
              <a:gd name="connsiteX125" fmla="*/ 4362305 w 9637211"/>
              <a:gd name="connsiteY125" fmla="*/ 1495088 h 1649863"/>
              <a:gd name="connsiteX126" fmla="*/ 4289278 w 9637211"/>
              <a:gd name="connsiteY126" fmla="*/ 1499864 h 1649863"/>
              <a:gd name="connsiteX127" fmla="*/ 4237236 w 9637211"/>
              <a:gd name="connsiteY127" fmla="*/ 1507551 h 1649863"/>
              <a:gd name="connsiteX128" fmla="*/ 4180626 w 9637211"/>
              <a:gd name="connsiteY128" fmla="*/ 1513420 h 1649863"/>
              <a:gd name="connsiteX129" fmla="*/ 4025047 w 9637211"/>
              <a:gd name="connsiteY129" fmla="*/ 1539594 h 1649863"/>
              <a:gd name="connsiteX130" fmla="*/ 3995866 w 9637211"/>
              <a:gd name="connsiteY130" fmla="*/ 1536451 h 1649863"/>
              <a:gd name="connsiteX131" fmla="*/ 3831212 w 9637211"/>
              <a:gd name="connsiteY131" fmla="*/ 1540151 h 1649863"/>
              <a:gd name="connsiteX132" fmla="*/ 3795461 w 9637211"/>
              <a:gd name="connsiteY132" fmla="*/ 1542189 h 1649863"/>
              <a:gd name="connsiteX133" fmla="*/ 3698543 w 9637211"/>
              <a:gd name="connsiteY133" fmla="*/ 1528342 h 1649863"/>
              <a:gd name="connsiteX134" fmla="*/ 3551836 w 9637211"/>
              <a:gd name="connsiteY134" fmla="*/ 1564762 h 1649863"/>
              <a:gd name="connsiteX135" fmla="*/ 3415003 w 9637211"/>
              <a:gd name="connsiteY135" fmla="*/ 1608081 h 1649863"/>
              <a:gd name="connsiteX136" fmla="*/ 3397737 w 9637211"/>
              <a:gd name="connsiteY136" fmla="*/ 1613622 h 1649863"/>
              <a:gd name="connsiteX137" fmla="*/ 3348360 w 9637211"/>
              <a:gd name="connsiteY137" fmla="*/ 1624007 h 1649863"/>
              <a:gd name="connsiteX138" fmla="*/ 3286876 w 9637211"/>
              <a:gd name="connsiteY138" fmla="*/ 1629796 h 1649863"/>
              <a:gd name="connsiteX139" fmla="*/ 3247932 w 9637211"/>
              <a:gd name="connsiteY139" fmla="*/ 1635832 h 1649863"/>
              <a:gd name="connsiteX140" fmla="*/ 3244999 w 9637211"/>
              <a:gd name="connsiteY140" fmla="*/ 1636180 h 1649863"/>
              <a:gd name="connsiteX141" fmla="*/ 3184484 w 9637211"/>
              <a:gd name="connsiteY141" fmla="*/ 1639097 h 1649863"/>
              <a:gd name="connsiteX142" fmla="*/ 3177540 w 9637211"/>
              <a:gd name="connsiteY142" fmla="*/ 1638715 h 1649863"/>
              <a:gd name="connsiteX143" fmla="*/ 3146060 w 9637211"/>
              <a:gd name="connsiteY143" fmla="*/ 1634857 h 1649863"/>
              <a:gd name="connsiteX144" fmla="*/ 3057965 w 9637211"/>
              <a:gd name="connsiteY144" fmla="*/ 1626236 h 1649863"/>
              <a:gd name="connsiteX145" fmla="*/ 2974961 w 9637211"/>
              <a:gd name="connsiteY145" fmla="*/ 1617995 h 1649863"/>
              <a:gd name="connsiteX146" fmla="*/ 2949608 w 9637211"/>
              <a:gd name="connsiteY146" fmla="*/ 1633655 h 1649863"/>
              <a:gd name="connsiteX147" fmla="*/ 2909973 w 9637211"/>
              <a:gd name="connsiteY147" fmla="*/ 1648121 h 1649863"/>
              <a:gd name="connsiteX148" fmla="*/ 2864542 w 9637211"/>
              <a:gd name="connsiteY148" fmla="*/ 1635245 h 1649863"/>
              <a:gd name="connsiteX149" fmla="*/ 2758460 w 9637211"/>
              <a:gd name="connsiteY149" fmla="*/ 1609130 h 1649863"/>
              <a:gd name="connsiteX150" fmla="*/ 2692301 w 9637211"/>
              <a:gd name="connsiteY150" fmla="*/ 1610905 h 1649863"/>
              <a:gd name="connsiteX151" fmla="*/ 2548009 w 9637211"/>
              <a:gd name="connsiteY151" fmla="*/ 1604522 h 1649863"/>
              <a:gd name="connsiteX152" fmla="*/ 2453210 w 9637211"/>
              <a:gd name="connsiteY152" fmla="*/ 1590103 h 1649863"/>
              <a:gd name="connsiteX153" fmla="*/ 2384726 w 9637211"/>
              <a:gd name="connsiteY153" fmla="*/ 1571904 h 1649863"/>
              <a:gd name="connsiteX154" fmla="*/ 2286765 w 9637211"/>
              <a:gd name="connsiteY154" fmla="*/ 1548534 h 1649863"/>
              <a:gd name="connsiteX155" fmla="*/ 2189064 w 9637211"/>
              <a:gd name="connsiteY155" fmla="*/ 1538649 h 1649863"/>
              <a:gd name="connsiteX156" fmla="*/ 2118010 w 9637211"/>
              <a:gd name="connsiteY156" fmla="*/ 1523712 h 1649863"/>
              <a:gd name="connsiteX157" fmla="*/ 2031682 w 9637211"/>
              <a:gd name="connsiteY157" fmla="*/ 1515318 h 1649863"/>
              <a:gd name="connsiteX158" fmla="*/ 1959737 w 9637211"/>
              <a:gd name="connsiteY158" fmla="*/ 1518317 h 1649863"/>
              <a:gd name="connsiteX159" fmla="*/ 1847100 w 9637211"/>
              <a:gd name="connsiteY159" fmla="*/ 1525944 h 1649863"/>
              <a:gd name="connsiteX160" fmla="*/ 1707262 w 9637211"/>
              <a:gd name="connsiteY160" fmla="*/ 1494706 h 1649863"/>
              <a:gd name="connsiteX161" fmla="*/ 1651067 w 9637211"/>
              <a:gd name="connsiteY161" fmla="*/ 1488939 h 1649863"/>
              <a:gd name="connsiteX162" fmla="*/ 1598392 w 9637211"/>
              <a:gd name="connsiteY162" fmla="*/ 1487556 h 1649863"/>
              <a:gd name="connsiteX163" fmla="*/ 1485796 w 9637211"/>
              <a:gd name="connsiteY163" fmla="*/ 1467717 h 1649863"/>
              <a:gd name="connsiteX164" fmla="*/ 1440105 w 9637211"/>
              <a:gd name="connsiteY164" fmla="*/ 1461600 h 1649863"/>
              <a:gd name="connsiteX165" fmla="*/ 1376742 w 9637211"/>
              <a:gd name="connsiteY165" fmla="*/ 1464813 h 1649863"/>
              <a:gd name="connsiteX166" fmla="*/ 1260914 w 9637211"/>
              <a:gd name="connsiteY166" fmla="*/ 1458783 h 1649863"/>
              <a:gd name="connsiteX167" fmla="*/ 1144209 w 9637211"/>
              <a:gd name="connsiteY167" fmla="*/ 1430510 h 1649863"/>
              <a:gd name="connsiteX168" fmla="*/ 1095577 w 9637211"/>
              <a:gd name="connsiteY168" fmla="*/ 1436151 h 1649863"/>
              <a:gd name="connsiteX169" fmla="*/ 1078045 w 9637211"/>
              <a:gd name="connsiteY169" fmla="*/ 1436212 h 1649863"/>
              <a:gd name="connsiteX170" fmla="*/ 919891 w 9637211"/>
              <a:gd name="connsiteY170" fmla="*/ 1425160 h 1649863"/>
              <a:gd name="connsiteX171" fmla="*/ 904047 w 9637211"/>
              <a:gd name="connsiteY171" fmla="*/ 1423883 h 1649863"/>
              <a:gd name="connsiteX172" fmla="*/ 829382 w 9637211"/>
              <a:gd name="connsiteY172" fmla="*/ 1410847 h 1649863"/>
              <a:gd name="connsiteX173" fmla="*/ 642661 w 9637211"/>
              <a:gd name="connsiteY173" fmla="*/ 1409490 h 1649863"/>
              <a:gd name="connsiteX174" fmla="*/ 631134 w 9637211"/>
              <a:gd name="connsiteY174" fmla="*/ 1408791 h 1649863"/>
              <a:gd name="connsiteX175" fmla="*/ 569136 w 9637211"/>
              <a:gd name="connsiteY175" fmla="*/ 1420097 h 1649863"/>
              <a:gd name="connsiteX176" fmla="*/ 538796 w 9637211"/>
              <a:gd name="connsiteY176" fmla="*/ 1433330 h 1649863"/>
              <a:gd name="connsiteX177" fmla="*/ 491177 w 9637211"/>
              <a:gd name="connsiteY177" fmla="*/ 1447867 h 1649863"/>
              <a:gd name="connsiteX178" fmla="*/ 442411 w 9637211"/>
              <a:gd name="connsiteY178" fmla="*/ 1454770 h 1649863"/>
              <a:gd name="connsiteX179" fmla="*/ 359296 w 9637211"/>
              <a:gd name="connsiteY179" fmla="*/ 1440257 h 1649863"/>
              <a:gd name="connsiteX180" fmla="*/ 329271 w 9637211"/>
              <a:gd name="connsiteY180" fmla="*/ 1439821 h 1649863"/>
              <a:gd name="connsiteX181" fmla="*/ 262167 w 9637211"/>
              <a:gd name="connsiteY181" fmla="*/ 1434111 h 1649863"/>
              <a:gd name="connsiteX182" fmla="*/ 203882 w 9637211"/>
              <a:gd name="connsiteY182" fmla="*/ 1437548 h 1649863"/>
              <a:gd name="connsiteX183" fmla="*/ 157723 w 9637211"/>
              <a:gd name="connsiteY183" fmla="*/ 1454055 h 1649863"/>
              <a:gd name="connsiteX184" fmla="*/ 89823 w 9637211"/>
              <a:gd name="connsiteY184" fmla="*/ 1460153 h 1649863"/>
              <a:gd name="connsiteX185" fmla="*/ 45393 w 9637211"/>
              <a:gd name="connsiteY185" fmla="*/ 1451938 h 1649863"/>
              <a:gd name="connsiteX186" fmla="*/ 36385 w 9637211"/>
              <a:gd name="connsiteY186" fmla="*/ 1450960 h 1649863"/>
              <a:gd name="connsiteX187" fmla="*/ 0 w 9637211"/>
              <a:gd name="connsiteY187" fmla="*/ 1452514 h 164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9637211" h="1649863">
                <a:moveTo>
                  <a:pt x="2468659" y="1380297"/>
                </a:moveTo>
                <a:lnTo>
                  <a:pt x="2460722" y="1390272"/>
                </a:lnTo>
                <a:cubicBezTo>
                  <a:pt x="2456661" y="1396980"/>
                  <a:pt x="2451818" y="1402354"/>
                  <a:pt x="2446257" y="1406498"/>
                </a:cubicBezTo>
                <a:lnTo>
                  <a:pt x="2427494" y="1415356"/>
                </a:lnTo>
                <a:cubicBezTo>
                  <a:pt x="2441349" y="1411764"/>
                  <a:pt x="2452601" y="1403689"/>
                  <a:pt x="2460722" y="1390272"/>
                </a:cubicBezTo>
                <a:close/>
                <a:moveTo>
                  <a:pt x="5731745" y="1360489"/>
                </a:moveTo>
                <a:lnTo>
                  <a:pt x="5698179" y="1367442"/>
                </a:lnTo>
                <a:lnTo>
                  <a:pt x="5715901" y="1365274"/>
                </a:lnTo>
                <a:cubicBezTo>
                  <a:pt x="5721750" y="1364345"/>
                  <a:pt x="5727285" y="1362979"/>
                  <a:pt x="5731745" y="1360489"/>
                </a:cubicBezTo>
                <a:close/>
                <a:moveTo>
                  <a:pt x="5503859" y="1324849"/>
                </a:moveTo>
                <a:lnTo>
                  <a:pt x="5516994" y="1333353"/>
                </a:lnTo>
                <a:lnTo>
                  <a:pt x="5516994" y="1333352"/>
                </a:lnTo>
                <a:close/>
                <a:moveTo>
                  <a:pt x="4720031" y="1268958"/>
                </a:moveTo>
                <a:lnTo>
                  <a:pt x="4749955" y="1273114"/>
                </a:lnTo>
                <a:lnTo>
                  <a:pt x="4767388" y="1277477"/>
                </a:lnTo>
                <a:lnTo>
                  <a:pt x="4767531" y="1277513"/>
                </a:lnTo>
                <a:lnTo>
                  <a:pt x="4782965" y="1281578"/>
                </a:lnTo>
                <a:lnTo>
                  <a:pt x="4784809" y="1281832"/>
                </a:lnTo>
                <a:lnTo>
                  <a:pt x="4790792" y="1283327"/>
                </a:lnTo>
                <a:cubicBezTo>
                  <a:pt x="4798641" y="1284916"/>
                  <a:pt x="4806563" y="1285965"/>
                  <a:pt x="4814638" y="1285937"/>
                </a:cubicBezTo>
                <a:lnTo>
                  <a:pt x="4784809" y="1281832"/>
                </a:lnTo>
                <a:lnTo>
                  <a:pt x="4767531" y="1277513"/>
                </a:lnTo>
                <a:lnTo>
                  <a:pt x="4751799" y="1273370"/>
                </a:lnTo>
                <a:lnTo>
                  <a:pt x="4749955" y="1273114"/>
                </a:lnTo>
                <a:lnTo>
                  <a:pt x="4743957" y="1271612"/>
                </a:lnTo>
                <a:cubicBezTo>
                  <a:pt x="4736090" y="1270013"/>
                  <a:pt x="4728141" y="1268949"/>
                  <a:pt x="4720031" y="1268958"/>
                </a:cubicBezTo>
                <a:close/>
                <a:moveTo>
                  <a:pt x="3276840" y="1263985"/>
                </a:moveTo>
                <a:cubicBezTo>
                  <a:pt x="3292849" y="1276789"/>
                  <a:pt x="3310250" y="1281089"/>
                  <a:pt x="3328341" y="1281473"/>
                </a:cubicBezTo>
                <a:lnTo>
                  <a:pt x="3301810" y="1277386"/>
                </a:lnTo>
                <a:cubicBezTo>
                  <a:pt x="3293198" y="1274663"/>
                  <a:pt x="3284847" y="1270386"/>
                  <a:pt x="3276840" y="1263985"/>
                </a:cubicBezTo>
                <a:close/>
                <a:moveTo>
                  <a:pt x="3519760" y="1250994"/>
                </a:moveTo>
                <a:cubicBezTo>
                  <a:pt x="3514125" y="1250064"/>
                  <a:pt x="3508615" y="1250202"/>
                  <a:pt x="3503255" y="1251147"/>
                </a:cubicBezTo>
                <a:lnTo>
                  <a:pt x="3519760" y="1250994"/>
                </a:lnTo>
                <a:cubicBezTo>
                  <a:pt x="3525393" y="1251924"/>
                  <a:pt x="3531152" y="1253922"/>
                  <a:pt x="3537011" y="1257249"/>
                </a:cubicBezTo>
                <a:cubicBezTo>
                  <a:pt x="3531153" y="1253922"/>
                  <a:pt x="3525394" y="1251924"/>
                  <a:pt x="3519760" y="1250994"/>
                </a:cubicBezTo>
                <a:close/>
                <a:moveTo>
                  <a:pt x="5038723" y="1229019"/>
                </a:moveTo>
                <a:cubicBezTo>
                  <a:pt x="5028630" y="1228971"/>
                  <a:pt x="5018835" y="1229777"/>
                  <a:pt x="5009340" y="1231627"/>
                </a:cubicBezTo>
                <a:lnTo>
                  <a:pt x="5069905" y="1231533"/>
                </a:lnTo>
                <a:cubicBezTo>
                  <a:pt x="5059212" y="1229968"/>
                  <a:pt x="5048818" y="1229067"/>
                  <a:pt x="5038723" y="1229019"/>
                </a:cubicBezTo>
                <a:close/>
                <a:moveTo>
                  <a:pt x="6274350" y="1198579"/>
                </a:moveTo>
                <a:lnTo>
                  <a:pt x="6274350" y="1198580"/>
                </a:lnTo>
                <a:lnTo>
                  <a:pt x="6299734" y="1215874"/>
                </a:lnTo>
                <a:cubicBezTo>
                  <a:pt x="6292882" y="1211182"/>
                  <a:pt x="6285837" y="1206500"/>
                  <a:pt x="6274350" y="1198579"/>
                </a:cubicBezTo>
                <a:close/>
                <a:moveTo>
                  <a:pt x="284014" y="1083637"/>
                </a:moveTo>
                <a:lnTo>
                  <a:pt x="274455" y="1086842"/>
                </a:lnTo>
                <a:lnTo>
                  <a:pt x="233501" y="1096794"/>
                </a:lnTo>
                <a:lnTo>
                  <a:pt x="274456" y="1086842"/>
                </a:lnTo>
                <a:close/>
                <a:moveTo>
                  <a:pt x="691166" y="1081917"/>
                </a:moveTo>
                <a:cubicBezTo>
                  <a:pt x="686005" y="1082970"/>
                  <a:pt x="680596" y="1084918"/>
                  <a:pt x="677191" y="1087044"/>
                </a:cubicBezTo>
                <a:cubicBezTo>
                  <a:pt x="660788" y="1097408"/>
                  <a:pt x="646181" y="1105351"/>
                  <a:pt x="632391" y="1110922"/>
                </a:cubicBezTo>
                <a:cubicBezTo>
                  <a:pt x="646181" y="1105351"/>
                  <a:pt x="660789" y="1097408"/>
                  <a:pt x="677192" y="1087044"/>
                </a:cubicBezTo>
                <a:close/>
                <a:moveTo>
                  <a:pt x="428044" y="1067823"/>
                </a:moveTo>
                <a:cubicBezTo>
                  <a:pt x="446919" y="1068326"/>
                  <a:pt x="465868" y="1068118"/>
                  <a:pt x="479634" y="1077452"/>
                </a:cubicBezTo>
                <a:cubicBezTo>
                  <a:pt x="465869" y="1068118"/>
                  <a:pt x="446919" y="1068326"/>
                  <a:pt x="428044" y="1067823"/>
                </a:cubicBezTo>
                <a:close/>
                <a:moveTo>
                  <a:pt x="7445292" y="757632"/>
                </a:moveTo>
                <a:cubicBezTo>
                  <a:pt x="7451720" y="761638"/>
                  <a:pt x="7458880" y="765687"/>
                  <a:pt x="7466390" y="768915"/>
                </a:cubicBezTo>
                <a:lnTo>
                  <a:pt x="7474827" y="771226"/>
                </a:lnTo>
                <a:lnTo>
                  <a:pt x="7466391" y="768915"/>
                </a:lnTo>
                <a:cubicBezTo>
                  <a:pt x="7458880" y="765687"/>
                  <a:pt x="7451720" y="761638"/>
                  <a:pt x="7445292" y="757632"/>
                </a:cubicBezTo>
                <a:close/>
                <a:moveTo>
                  <a:pt x="0" y="0"/>
                </a:moveTo>
                <a:lnTo>
                  <a:pt x="9637211" y="0"/>
                </a:lnTo>
                <a:lnTo>
                  <a:pt x="9583319" y="32146"/>
                </a:lnTo>
                <a:cubicBezTo>
                  <a:pt x="9545773" y="53573"/>
                  <a:pt x="9512012" y="76700"/>
                  <a:pt x="9493665" y="112426"/>
                </a:cubicBezTo>
                <a:cubicBezTo>
                  <a:pt x="9485465" y="128200"/>
                  <a:pt x="9473638" y="145563"/>
                  <a:pt x="9457156" y="155303"/>
                </a:cubicBezTo>
                <a:cubicBezTo>
                  <a:pt x="9433664" y="169148"/>
                  <a:pt x="9403364" y="175160"/>
                  <a:pt x="9377643" y="187228"/>
                </a:cubicBezTo>
                <a:cubicBezTo>
                  <a:pt x="9347347" y="201400"/>
                  <a:pt x="9312111" y="214085"/>
                  <a:pt x="9292088" y="235295"/>
                </a:cubicBezTo>
                <a:cubicBezTo>
                  <a:pt x="9274297" y="254202"/>
                  <a:pt x="9256121" y="269202"/>
                  <a:pt x="9231985" y="281821"/>
                </a:cubicBezTo>
                <a:cubicBezTo>
                  <a:pt x="9215069" y="290641"/>
                  <a:pt x="9202945" y="305820"/>
                  <a:pt x="9185378" y="313259"/>
                </a:cubicBezTo>
                <a:cubicBezTo>
                  <a:pt x="9162280" y="323162"/>
                  <a:pt x="9138896" y="331194"/>
                  <a:pt x="9118948" y="345810"/>
                </a:cubicBezTo>
                <a:cubicBezTo>
                  <a:pt x="9098245" y="360931"/>
                  <a:pt x="9074484" y="373219"/>
                  <a:pt x="9052763" y="387450"/>
                </a:cubicBezTo>
                <a:cubicBezTo>
                  <a:pt x="9041247" y="395066"/>
                  <a:pt x="9031971" y="404773"/>
                  <a:pt x="9020858" y="412686"/>
                </a:cubicBezTo>
                <a:cubicBezTo>
                  <a:pt x="9000514" y="427162"/>
                  <a:pt x="8979766" y="441345"/>
                  <a:pt x="8958799" y="455068"/>
                </a:cubicBezTo>
                <a:cubicBezTo>
                  <a:pt x="8937836" y="468792"/>
                  <a:pt x="8917940" y="484502"/>
                  <a:pt x="8894669" y="494884"/>
                </a:cubicBezTo>
                <a:cubicBezTo>
                  <a:pt x="8854995" y="512490"/>
                  <a:pt x="8811321" y="524012"/>
                  <a:pt x="8772871" y="542815"/>
                </a:cubicBezTo>
                <a:cubicBezTo>
                  <a:pt x="8733852" y="561958"/>
                  <a:pt x="8697379" y="585375"/>
                  <a:pt x="8663102" y="609939"/>
                </a:cubicBezTo>
                <a:cubicBezTo>
                  <a:pt x="8635978" y="629295"/>
                  <a:pt x="8610598" y="648411"/>
                  <a:pt x="8575858" y="659344"/>
                </a:cubicBezTo>
                <a:cubicBezTo>
                  <a:pt x="8556476" y="665459"/>
                  <a:pt x="8536416" y="677725"/>
                  <a:pt x="8525191" y="691449"/>
                </a:cubicBezTo>
                <a:cubicBezTo>
                  <a:pt x="8500912" y="721337"/>
                  <a:pt x="8469036" y="743120"/>
                  <a:pt x="8432740" y="762134"/>
                </a:cubicBezTo>
                <a:cubicBezTo>
                  <a:pt x="8384287" y="787695"/>
                  <a:pt x="8336442" y="813700"/>
                  <a:pt x="8287775" y="838802"/>
                </a:cubicBezTo>
                <a:cubicBezTo>
                  <a:pt x="8259073" y="853684"/>
                  <a:pt x="8230604" y="869336"/>
                  <a:pt x="8199975" y="880700"/>
                </a:cubicBezTo>
                <a:cubicBezTo>
                  <a:pt x="8137395" y="904120"/>
                  <a:pt x="8073115" y="924637"/>
                  <a:pt x="8009879" y="946676"/>
                </a:cubicBezTo>
                <a:cubicBezTo>
                  <a:pt x="7989181" y="953793"/>
                  <a:pt x="7969777" y="963518"/>
                  <a:pt x="7948650" y="969872"/>
                </a:cubicBezTo>
                <a:cubicBezTo>
                  <a:pt x="7925797" y="976781"/>
                  <a:pt x="7901001" y="979703"/>
                  <a:pt x="7878149" y="986611"/>
                </a:cubicBezTo>
                <a:cubicBezTo>
                  <a:pt x="7840120" y="998017"/>
                  <a:pt x="7803387" y="1012030"/>
                  <a:pt x="7765368" y="1023592"/>
                </a:cubicBezTo>
                <a:cubicBezTo>
                  <a:pt x="7692011" y="1045805"/>
                  <a:pt x="7618421" y="1067243"/>
                  <a:pt x="7544827" y="1088525"/>
                </a:cubicBezTo>
                <a:cubicBezTo>
                  <a:pt x="7529069" y="1093051"/>
                  <a:pt x="7511791" y="1094355"/>
                  <a:pt x="7496243" y="1099185"/>
                </a:cubicBezTo>
                <a:cubicBezTo>
                  <a:pt x="7454978" y="1112160"/>
                  <a:pt x="7413953" y="1126064"/>
                  <a:pt x="7373131" y="1140118"/>
                </a:cubicBezTo>
                <a:cubicBezTo>
                  <a:pt x="7348411" y="1148686"/>
                  <a:pt x="7324355" y="1158947"/>
                  <a:pt x="7299425" y="1167211"/>
                </a:cubicBezTo>
                <a:cubicBezTo>
                  <a:pt x="7279481" y="1173822"/>
                  <a:pt x="7258894" y="1179208"/>
                  <a:pt x="7238066" y="1183666"/>
                </a:cubicBezTo>
                <a:cubicBezTo>
                  <a:pt x="7220132" y="1187513"/>
                  <a:pt x="7201262" y="1188107"/>
                  <a:pt x="7183552" y="1192571"/>
                </a:cubicBezTo>
                <a:cubicBezTo>
                  <a:pt x="7135617" y="1204612"/>
                  <a:pt x="7088328" y="1217878"/>
                  <a:pt x="7040813" y="1230525"/>
                </a:cubicBezTo>
                <a:cubicBezTo>
                  <a:pt x="7021767" y="1235524"/>
                  <a:pt x="7002277" y="1239447"/>
                  <a:pt x="6983864" y="1245513"/>
                </a:cubicBezTo>
                <a:cubicBezTo>
                  <a:pt x="6934564" y="1261544"/>
                  <a:pt x="6886133" y="1279414"/>
                  <a:pt x="6836601" y="1294672"/>
                </a:cubicBezTo>
                <a:cubicBezTo>
                  <a:pt x="6795516" y="1307324"/>
                  <a:pt x="6753122" y="1317057"/>
                  <a:pt x="6711393" y="1328485"/>
                </a:cubicBezTo>
                <a:cubicBezTo>
                  <a:pt x="6693705" y="1333419"/>
                  <a:pt x="6676878" y="1340036"/>
                  <a:pt x="6659164" y="1344343"/>
                </a:cubicBezTo>
                <a:cubicBezTo>
                  <a:pt x="6619497" y="1354102"/>
                  <a:pt x="6579188" y="1362635"/>
                  <a:pt x="6539327" y="1372405"/>
                </a:cubicBezTo>
                <a:cubicBezTo>
                  <a:pt x="6516609" y="1378051"/>
                  <a:pt x="6494842" y="1387262"/>
                  <a:pt x="6471659" y="1391362"/>
                </a:cubicBezTo>
                <a:cubicBezTo>
                  <a:pt x="6416600" y="1401077"/>
                  <a:pt x="6361053" y="1408777"/>
                  <a:pt x="6305536" y="1417103"/>
                </a:cubicBezTo>
                <a:cubicBezTo>
                  <a:pt x="6248279" y="1425669"/>
                  <a:pt x="6191229" y="1434541"/>
                  <a:pt x="6133939" y="1442481"/>
                </a:cubicBezTo>
                <a:cubicBezTo>
                  <a:pt x="6102579" y="1446662"/>
                  <a:pt x="6070917" y="1448658"/>
                  <a:pt x="6039547" y="1452681"/>
                </a:cubicBezTo>
                <a:cubicBezTo>
                  <a:pt x="6012050" y="1456206"/>
                  <a:pt x="5984839" y="1461597"/>
                  <a:pt x="5957366" y="1465590"/>
                </a:cubicBezTo>
                <a:cubicBezTo>
                  <a:pt x="5933562" y="1468934"/>
                  <a:pt x="5909518" y="1471349"/>
                  <a:pt x="5885715" y="1474694"/>
                </a:cubicBezTo>
                <a:cubicBezTo>
                  <a:pt x="5847596" y="1480140"/>
                  <a:pt x="5809691" y="1486048"/>
                  <a:pt x="5771774" y="1491643"/>
                </a:cubicBezTo>
                <a:cubicBezTo>
                  <a:pt x="5755903" y="1493820"/>
                  <a:pt x="5739373" y="1498540"/>
                  <a:pt x="5724294" y="1496914"/>
                </a:cubicBezTo>
                <a:cubicBezTo>
                  <a:pt x="5686295" y="1492781"/>
                  <a:pt x="5649250" y="1496294"/>
                  <a:pt x="5611931" y="1502173"/>
                </a:cubicBezTo>
                <a:cubicBezTo>
                  <a:pt x="5599171" y="1504201"/>
                  <a:pt x="5585354" y="1504553"/>
                  <a:pt x="5572785" y="1502492"/>
                </a:cubicBezTo>
                <a:cubicBezTo>
                  <a:pt x="5547064" y="1498394"/>
                  <a:pt x="5522015" y="1492069"/>
                  <a:pt x="5496622" y="1486703"/>
                </a:cubicBezTo>
                <a:cubicBezTo>
                  <a:pt x="5493862" y="1486051"/>
                  <a:pt x="5490551" y="1486053"/>
                  <a:pt x="5487614" y="1485725"/>
                </a:cubicBezTo>
                <a:cubicBezTo>
                  <a:pt x="5470960" y="1483859"/>
                  <a:pt x="5454506" y="1481984"/>
                  <a:pt x="5437869" y="1480432"/>
                </a:cubicBezTo>
                <a:cubicBezTo>
                  <a:pt x="5428868" y="1479610"/>
                  <a:pt x="5419725" y="1479895"/>
                  <a:pt x="5410729" y="1479229"/>
                </a:cubicBezTo>
                <a:cubicBezTo>
                  <a:pt x="5375917" y="1476513"/>
                  <a:pt x="5338174" y="1485709"/>
                  <a:pt x="5307325" y="1468207"/>
                </a:cubicBezTo>
                <a:cubicBezTo>
                  <a:pt x="5287297" y="1456930"/>
                  <a:pt x="5268577" y="1460658"/>
                  <a:pt x="5247871" y="1463540"/>
                </a:cubicBezTo>
                <a:cubicBezTo>
                  <a:pt x="5232193" y="1465707"/>
                  <a:pt x="5216035" y="1466016"/>
                  <a:pt x="5200105" y="1466942"/>
                </a:cubicBezTo>
                <a:cubicBezTo>
                  <a:pt x="5172135" y="1468759"/>
                  <a:pt x="5144152" y="1470266"/>
                  <a:pt x="5116199" y="1472398"/>
                </a:cubicBezTo>
                <a:cubicBezTo>
                  <a:pt x="5107270" y="1473142"/>
                  <a:pt x="5098326" y="1477498"/>
                  <a:pt x="5089547" y="1477294"/>
                </a:cubicBezTo>
                <a:cubicBezTo>
                  <a:pt x="5048970" y="1476267"/>
                  <a:pt x="5008312" y="1473519"/>
                  <a:pt x="4967752" y="1472806"/>
                </a:cubicBezTo>
                <a:cubicBezTo>
                  <a:pt x="4944740" y="1472347"/>
                  <a:pt x="4921363" y="1476454"/>
                  <a:pt x="4898514" y="1475359"/>
                </a:cubicBezTo>
                <a:cubicBezTo>
                  <a:pt x="4872154" y="1474119"/>
                  <a:pt x="4846185" y="1468937"/>
                  <a:pt x="4819948" y="1466277"/>
                </a:cubicBezTo>
                <a:cubicBezTo>
                  <a:pt x="4812704" y="1465529"/>
                  <a:pt x="4804802" y="1467322"/>
                  <a:pt x="4797235" y="1467999"/>
                </a:cubicBezTo>
                <a:cubicBezTo>
                  <a:pt x="4788699" y="1468726"/>
                  <a:pt x="4780369" y="1469755"/>
                  <a:pt x="4771823" y="1470324"/>
                </a:cubicBezTo>
                <a:cubicBezTo>
                  <a:pt x="4745790" y="1471894"/>
                  <a:pt x="4719721" y="1472679"/>
                  <a:pt x="4693726" y="1475031"/>
                </a:cubicBezTo>
                <a:cubicBezTo>
                  <a:pt x="4677818" y="1476425"/>
                  <a:pt x="4661410" y="1483651"/>
                  <a:pt x="4646522" y="1482013"/>
                </a:cubicBezTo>
                <a:cubicBezTo>
                  <a:pt x="4616175" y="1478927"/>
                  <a:pt x="4586536" y="1490556"/>
                  <a:pt x="4556001" y="1483554"/>
                </a:cubicBezTo>
                <a:cubicBezTo>
                  <a:pt x="4546547" y="1481499"/>
                  <a:pt x="4534022" y="1488380"/>
                  <a:pt x="4522761" y="1489236"/>
                </a:cubicBezTo>
                <a:cubicBezTo>
                  <a:pt x="4494612" y="1491377"/>
                  <a:pt x="4466422" y="1492580"/>
                  <a:pt x="4438228" y="1493782"/>
                </a:cubicBezTo>
                <a:cubicBezTo>
                  <a:pt x="4412951" y="1494844"/>
                  <a:pt x="4386813" y="1498301"/>
                  <a:pt x="4362305" y="1495088"/>
                </a:cubicBezTo>
                <a:cubicBezTo>
                  <a:pt x="4336613" y="1491619"/>
                  <a:pt x="4313708" y="1493351"/>
                  <a:pt x="4289278" y="1499864"/>
                </a:cubicBezTo>
                <a:cubicBezTo>
                  <a:pt x="4272539" y="1504281"/>
                  <a:pt x="4254677" y="1505613"/>
                  <a:pt x="4237236" y="1507551"/>
                </a:cubicBezTo>
                <a:cubicBezTo>
                  <a:pt x="4218443" y="1509712"/>
                  <a:pt x="4197483" y="1507428"/>
                  <a:pt x="4180626" y="1513420"/>
                </a:cubicBezTo>
                <a:cubicBezTo>
                  <a:pt x="4130437" y="1531219"/>
                  <a:pt x="4078308" y="1537027"/>
                  <a:pt x="4025047" y="1539594"/>
                </a:cubicBezTo>
                <a:cubicBezTo>
                  <a:pt x="4015328" y="1540063"/>
                  <a:pt x="4005307" y="1538350"/>
                  <a:pt x="3995866" y="1536451"/>
                </a:cubicBezTo>
                <a:cubicBezTo>
                  <a:pt x="3940757" y="1524983"/>
                  <a:pt x="3886195" y="1528868"/>
                  <a:pt x="3831212" y="1540151"/>
                </a:cubicBezTo>
                <a:cubicBezTo>
                  <a:pt x="3819833" y="1542583"/>
                  <a:pt x="3807019" y="1543514"/>
                  <a:pt x="3795461" y="1542189"/>
                </a:cubicBezTo>
                <a:cubicBezTo>
                  <a:pt x="3762927" y="1538264"/>
                  <a:pt x="3731194" y="1530691"/>
                  <a:pt x="3698543" y="1528342"/>
                </a:cubicBezTo>
                <a:cubicBezTo>
                  <a:pt x="3644585" y="1524508"/>
                  <a:pt x="3599168" y="1548354"/>
                  <a:pt x="3551836" y="1564762"/>
                </a:cubicBezTo>
                <a:cubicBezTo>
                  <a:pt x="3506795" y="1580273"/>
                  <a:pt x="3469370" y="1612209"/>
                  <a:pt x="3415003" y="1608081"/>
                </a:cubicBezTo>
                <a:cubicBezTo>
                  <a:pt x="3409532" y="1607717"/>
                  <a:pt x="3403709" y="1612236"/>
                  <a:pt x="3397737" y="1613622"/>
                </a:cubicBezTo>
                <a:cubicBezTo>
                  <a:pt x="3381358" y="1617394"/>
                  <a:pt x="3365010" y="1621790"/>
                  <a:pt x="3348360" y="1624007"/>
                </a:cubicBezTo>
                <a:cubicBezTo>
                  <a:pt x="3328041" y="1626870"/>
                  <a:pt x="3307211" y="1627247"/>
                  <a:pt x="3286876" y="1629796"/>
                </a:cubicBezTo>
                <a:cubicBezTo>
                  <a:pt x="3273801" y="1631368"/>
                  <a:pt x="3260860" y="1633717"/>
                  <a:pt x="3247932" y="1635832"/>
                </a:cubicBezTo>
                <a:lnTo>
                  <a:pt x="3244999" y="1636180"/>
                </a:lnTo>
                <a:lnTo>
                  <a:pt x="3184484" y="1639097"/>
                </a:lnTo>
                <a:lnTo>
                  <a:pt x="3177540" y="1638715"/>
                </a:lnTo>
                <a:cubicBezTo>
                  <a:pt x="3167030" y="1637417"/>
                  <a:pt x="3156526" y="1635766"/>
                  <a:pt x="3146060" y="1634857"/>
                </a:cubicBezTo>
                <a:cubicBezTo>
                  <a:pt x="3116518" y="1632358"/>
                  <a:pt x="3084302" y="1635010"/>
                  <a:pt x="3057965" y="1626236"/>
                </a:cubicBezTo>
                <a:cubicBezTo>
                  <a:pt x="3029852" y="1616919"/>
                  <a:pt x="3003375" y="1613330"/>
                  <a:pt x="2974961" y="1617995"/>
                </a:cubicBezTo>
                <a:cubicBezTo>
                  <a:pt x="2965488" y="1619550"/>
                  <a:pt x="2953558" y="1626717"/>
                  <a:pt x="2949608" y="1633655"/>
                </a:cubicBezTo>
                <a:cubicBezTo>
                  <a:pt x="2940805" y="1649145"/>
                  <a:pt x="2927912" y="1652436"/>
                  <a:pt x="2909973" y="1648121"/>
                </a:cubicBezTo>
                <a:cubicBezTo>
                  <a:pt x="2894404" y="1644476"/>
                  <a:pt x="2875446" y="1643195"/>
                  <a:pt x="2864542" y="1635245"/>
                </a:cubicBezTo>
                <a:cubicBezTo>
                  <a:pt x="2833644" y="1612724"/>
                  <a:pt x="2795701" y="1613769"/>
                  <a:pt x="2758460" y="1609130"/>
                </a:cubicBezTo>
                <a:cubicBezTo>
                  <a:pt x="2735725" y="1606301"/>
                  <a:pt x="2714721" y="1607157"/>
                  <a:pt x="2692301" y="1610905"/>
                </a:cubicBezTo>
                <a:cubicBezTo>
                  <a:pt x="2643606" y="1619217"/>
                  <a:pt x="2595572" y="1613057"/>
                  <a:pt x="2548009" y="1604522"/>
                </a:cubicBezTo>
                <a:cubicBezTo>
                  <a:pt x="2516561" y="1598820"/>
                  <a:pt x="2484471" y="1595972"/>
                  <a:pt x="2453210" y="1590103"/>
                </a:cubicBezTo>
                <a:cubicBezTo>
                  <a:pt x="2429807" y="1585581"/>
                  <a:pt x="2406352" y="1579963"/>
                  <a:pt x="2384726" y="1571904"/>
                </a:cubicBezTo>
                <a:cubicBezTo>
                  <a:pt x="2353369" y="1560075"/>
                  <a:pt x="2325581" y="1541326"/>
                  <a:pt x="2286765" y="1548534"/>
                </a:cubicBezTo>
                <a:cubicBezTo>
                  <a:pt x="2252584" y="1554889"/>
                  <a:pt x="2221009" y="1546526"/>
                  <a:pt x="2189064" y="1538649"/>
                </a:cubicBezTo>
                <a:cubicBezTo>
                  <a:pt x="2165600" y="1532875"/>
                  <a:pt x="2142133" y="1526942"/>
                  <a:pt x="2118010" y="1523712"/>
                </a:cubicBezTo>
                <a:cubicBezTo>
                  <a:pt x="2089379" y="1519913"/>
                  <a:pt x="2057412" y="1523652"/>
                  <a:pt x="2031682" y="1515318"/>
                </a:cubicBezTo>
                <a:cubicBezTo>
                  <a:pt x="2004761" y="1506572"/>
                  <a:pt x="1983123" y="1514364"/>
                  <a:pt x="1959737" y="1518317"/>
                </a:cubicBezTo>
                <a:cubicBezTo>
                  <a:pt x="1922433" y="1524509"/>
                  <a:pt x="1885501" y="1534450"/>
                  <a:pt x="1847100" y="1525944"/>
                </a:cubicBezTo>
                <a:cubicBezTo>
                  <a:pt x="1800428" y="1515638"/>
                  <a:pt x="1754098" y="1504375"/>
                  <a:pt x="1707262" y="1494706"/>
                </a:cubicBezTo>
                <a:cubicBezTo>
                  <a:pt x="1689158" y="1491026"/>
                  <a:pt x="1669827" y="1490075"/>
                  <a:pt x="1651067" y="1488939"/>
                </a:cubicBezTo>
                <a:cubicBezTo>
                  <a:pt x="1633296" y="1488069"/>
                  <a:pt x="1612320" y="1493475"/>
                  <a:pt x="1598392" y="1487556"/>
                </a:cubicBezTo>
                <a:cubicBezTo>
                  <a:pt x="1562588" y="1472333"/>
                  <a:pt x="1526230" y="1465768"/>
                  <a:pt x="1485796" y="1467717"/>
                </a:cubicBezTo>
                <a:cubicBezTo>
                  <a:pt x="1470633" y="1468448"/>
                  <a:pt x="1455519" y="1462113"/>
                  <a:pt x="1440105" y="1461600"/>
                </a:cubicBezTo>
                <a:cubicBezTo>
                  <a:pt x="1419033" y="1461047"/>
                  <a:pt x="1394726" y="1457982"/>
                  <a:pt x="1376742" y="1464813"/>
                </a:cubicBezTo>
                <a:cubicBezTo>
                  <a:pt x="1334463" y="1480976"/>
                  <a:pt x="1299105" y="1470908"/>
                  <a:pt x="1260914" y="1458783"/>
                </a:cubicBezTo>
                <a:cubicBezTo>
                  <a:pt x="1223316" y="1446785"/>
                  <a:pt x="1183912" y="1437700"/>
                  <a:pt x="1144209" y="1430510"/>
                </a:cubicBezTo>
                <a:cubicBezTo>
                  <a:pt x="1129277" y="1427934"/>
                  <a:pt x="1111855" y="1434268"/>
                  <a:pt x="1095577" y="1436151"/>
                </a:cubicBezTo>
                <a:cubicBezTo>
                  <a:pt x="1089760" y="1436745"/>
                  <a:pt x="1083367" y="1437525"/>
                  <a:pt x="1078045" y="1436212"/>
                </a:cubicBezTo>
                <a:cubicBezTo>
                  <a:pt x="1026587" y="1423625"/>
                  <a:pt x="974523" y="1414679"/>
                  <a:pt x="919891" y="1425160"/>
                </a:cubicBezTo>
                <a:cubicBezTo>
                  <a:pt x="914876" y="1426187"/>
                  <a:pt x="909153" y="1424736"/>
                  <a:pt x="904047" y="1423883"/>
                </a:cubicBezTo>
                <a:cubicBezTo>
                  <a:pt x="879088" y="1419436"/>
                  <a:pt x="854553" y="1411675"/>
                  <a:pt x="829382" y="1410847"/>
                </a:cubicBezTo>
                <a:cubicBezTo>
                  <a:pt x="767326" y="1408817"/>
                  <a:pt x="705028" y="1409779"/>
                  <a:pt x="642661" y="1409490"/>
                </a:cubicBezTo>
                <a:cubicBezTo>
                  <a:pt x="638766" y="1409522"/>
                  <a:pt x="634684" y="1409719"/>
                  <a:pt x="631134" y="1408791"/>
                </a:cubicBezTo>
                <a:cubicBezTo>
                  <a:pt x="607871" y="1403163"/>
                  <a:pt x="587956" y="1406321"/>
                  <a:pt x="569136" y="1420097"/>
                </a:cubicBezTo>
                <a:cubicBezTo>
                  <a:pt x="560854" y="1426146"/>
                  <a:pt x="549335" y="1429684"/>
                  <a:pt x="538796" y="1433330"/>
                </a:cubicBezTo>
                <a:cubicBezTo>
                  <a:pt x="523276" y="1438787"/>
                  <a:pt x="507362" y="1444105"/>
                  <a:pt x="491177" y="1447867"/>
                </a:cubicBezTo>
                <a:cubicBezTo>
                  <a:pt x="475178" y="1451464"/>
                  <a:pt x="458068" y="1456211"/>
                  <a:pt x="442411" y="1454770"/>
                </a:cubicBezTo>
                <a:cubicBezTo>
                  <a:pt x="414232" y="1452205"/>
                  <a:pt x="387176" y="1444721"/>
                  <a:pt x="359296" y="1440257"/>
                </a:cubicBezTo>
                <a:cubicBezTo>
                  <a:pt x="349673" y="1438680"/>
                  <a:pt x="339191" y="1439501"/>
                  <a:pt x="329271" y="1439821"/>
                </a:cubicBezTo>
                <a:cubicBezTo>
                  <a:pt x="306503" y="1440449"/>
                  <a:pt x="283397" y="1446114"/>
                  <a:pt x="262167" y="1434111"/>
                </a:cubicBezTo>
                <a:cubicBezTo>
                  <a:pt x="242530" y="1422816"/>
                  <a:pt x="223456" y="1427345"/>
                  <a:pt x="203882" y="1437548"/>
                </a:cubicBezTo>
                <a:cubicBezTo>
                  <a:pt x="189813" y="1444818"/>
                  <a:pt x="173736" y="1450772"/>
                  <a:pt x="157723" y="1454055"/>
                </a:cubicBezTo>
                <a:cubicBezTo>
                  <a:pt x="135728" y="1458567"/>
                  <a:pt x="113832" y="1461037"/>
                  <a:pt x="89823" y="1460153"/>
                </a:cubicBezTo>
                <a:cubicBezTo>
                  <a:pt x="72843" y="1459559"/>
                  <a:pt x="59011" y="1459598"/>
                  <a:pt x="45393" y="1451938"/>
                </a:cubicBezTo>
                <a:cubicBezTo>
                  <a:pt x="43196" y="1450788"/>
                  <a:pt x="39293" y="1450662"/>
                  <a:pt x="36385" y="1450960"/>
                </a:cubicBezTo>
                <a:lnTo>
                  <a:pt x="0" y="1452514"/>
                </a:ln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56E4B737-02C7-4E4A-B46C-1EC18F59CD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25664" cy="1709180"/>
          </a:xfrm>
          <a:custGeom>
            <a:avLst/>
            <a:gdLst>
              <a:gd name="connsiteX0" fmla="*/ 2468659 w 9637211"/>
              <a:gd name="connsiteY0" fmla="*/ 1380297 h 1649863"/>
              <a:gd name="connsiteX1" fmla="*/ 2460722 w 9637211"/>
              <a:gd name="connsiteY1" fmla="*/ 1390272 h 1649863"/>
              <a:gd name="connsiteX2" fmla="*/ 2446257 w 9637211"/>
              <a:gd name="connsiteY2" fmla="*/ 1406498 h 1649863"/>
              <a:gd name="connsiteX3" fmla="*/ 2427494 w 9637211"/>
              <a:gd name="connsiteY3" fmla="*/ 1415356 h 1649863"/>
              <a:gd name="connsiteX4" fmla="*/ 2460722 w 9637211"/>
              <a:gd name="connsiteY4" fmla="*/ 1390272 h 1649863"/>
              <a:gd name="connsiteX5" fmla="*/ 5731745 w 9637211"/>
              <a:gd name="connsiteY5" fmla="*/ 1360489 h 1649863"/>
              <a:gd name="connsiteX6" fmla="*/ 5698179 w 9637211"/>
              <a:gd name="connsiteY6" fmla="*/ 1367442 h 1649863"/>
              <a:gd name="connsiteX7" fmla="*/ 5715901 w 9637211"/>
              <a:gd name="connsiteY7" fmla="*/ 1365274 h 1649863"/>
              <a:gd name="connsiteX8" fmla="*/ 5731745 w 9637211"/>
              <a:gd name="connsiteY8" fmla="*/ 1360489 h 1649863"/>
              <a:gd name="connsiteX9" fmla="*/ 5503859 w 9637211"/>
              <a:gd name="connsiteY9" fmla="*/ 1324849 h 1649863"/>
              <a:gd name="connsiteX10" fmla="*/ 5516994 w 9637211"/>
              <a:gd name="connsiteY10" fmla="*/ 1333353 h 1649863"/>
              <a:gd name="connsiteX11" fmla="*/ 5516994 w 9637211"/>
              <a:gd name="connsiteY11" fmla="*/ 1333352 h 1649863"/>
              <a:gd name="connsiteX12" fmla="*/ 4720031 w 9637211"/>
              <a:gd name="connsiteY12" fmla="*/ 1268958 h 1649863"/>
              <a:gd name="connsiteX13" fmla="*/ 4749955 w 9637211"/>
              <a:gd name="connsiteY13" fmla="*/ 1273114 h 1649863"/>
              <a:gd name="connsiteX14" fmla="*/ 4767388 w 9637211"/>
              <a:gd name="connsiteY14" fmla="*/ 1277477 h 1649863"/>
              <a:gd name="connsiteX15" fmla="*/ 4767531 w 9637211"/>
              <a:gd name="connsiteY15" fmla="*/ 1277513 h 1649863"/>
              <a:gd name="connsiteX16" fmla="*/ 4782965 w 9637211"/>
              <a:gd name="connsiteY16" fmla="*/ 1281578 h 1649863"/>
              <a:gd name="connsiteX17" fmla="*/ 4784809 w 9637211"/>
              <a:gd name="connsiteY17" fmla="*/ 1281832 h 1649863"/>
              <a:gd name="connsiteX18" fmla="*/ 4790792 w 9637211"/>
              <a:gd name="connsiteY18" fmla="*/ 1283327 h 1649863"/>
              <a:gd name="connsiteX19" fmla="*/ 4814638 w 9637211"/>
              <a:gd name="connsiteY19" fmla="*/ 1285937 h 1649863"/>
              <a:gd name="connsiteX20" fmla="*/ 4784809 w 9637211"/>
              <a:gd name="connsiteY20" fmla="*/ 1281832 h 1649863"/>
              <a:gd name="connsiteX21" fmla="*/ 4767531 w 9637211"/>
              <a:gd name="connsiteY21" fmla="*/ 1277513 h 1649863"/>
              <a:gd name="connsiteX22" fmla="*/ 4751799 w 9637211"/>
              <a:gd name="connsiteY22" fmla="*/ 1273370 h 1649863"/>
              <a:gd name="connsiteX23" fmla="*/ 4749955 w 9637211"/>
              <a:gd name="connsiteY23" fmla="*/ 1273114 h 1649863"/>
              <a:gd name="connsiteX24" fmla="*/ 4743957 w 9637211"/>
              <a:gd name="connsiteY24" fmla="*/ 1271612 h 1649863"/>
              <a:gd name="connsiteX25" fmla="*/ 4720031 w 9637211"/>
              <a:gd name="connsiteY25" fmla="*/ 1268958 h 1649863"/>
              <a:gd name="connsiteX26" fmla="*/ 3276840 w 9637211"/>
              <a:gd name="connsiteY26" fmla="*/ 1263985 h 1649863"/>
              <a:gd name="connsiteX27" fmla="*/ 3328341 w 9637211"/>
              <a:gd name="connsiteY27" fmla="*/ 1281473 h 1649863"/>
              <a:gd name="connsiteX28" fmla="*/ 3301810 w 9637211"/>
              <a:gd name="connsiteY28" fmla="*/ 1277386 h 1649863"/>
              <a:gd name="connsiteX29" fmla="*/ 3276840 w 9637211"/>
              <a:gd name="connsiteY29" fmla="*/ 1263985 h 1649863"/>
              <a:gd name="connsiteX30" fmla="*/ 3519760 w 9637211"/>
              <a:gd name="connsiteY30" fmla="*/ 1250994 h 1649863"/>
              <a:gd name="connsiteX31" fmla="*/ 3503255 w 9637211"/>
              <a:gd name="connsiteY31" fmla="*/ 1251147 h 1649863"/>
              <a:gd name="connsiteX32" fmla="*/ 3519760 w 9637211"/>
              <a:gd name="connsiteY32" fmla="*/ 1250994 h 1649863"/>
              <a:gd name="connsiteX33" fmla="*/ 3537011 w 9637211"/>
              <a:gd name="connsiteY33" fmla="*/ 1257249 h 1649863"/>
              <a:gd name="connsiteX34" fmla="*/ 3519760 w 9637211"/>
              <a:gd name="connsiteY34" fmla="*/ 1250994 h 1649863"/>
              <a:gd name="connsiteX35" fmla="*/ 5038723 w 9637211"/>
              <a:gd name="connsiteY35" fmla="*/ 1229019 h 1649863"/>
              <a:gd name="connsiteX36" fmla="*/ 5009340 w 9637211"/>
              <a:gd name="connsiteY36" fmla="*/ 1231627 h 1649863"/>
              <a:gd name="connsiteX37" fmla="*/ 5069905 w 9637211"/>
              <a:gd name="connsiteY37" fmla="*/ 1231533 h 1649863"/>
              <a:gd name="connsiteX38" fmla="*/ 5038723 w 9637211"/>
              <a:gd name="connsiteY38" fmla="*/ 1229019 h 1649863"/>
              <a:gd name="connsiteX39" fmla="*/ 6274350 w 9637211"/>
              <a:gd name="connsiteY39" fmla="*/ 1198579 h 1649863"/>
              <a:gd name="connsiteX40" fmla="*/ 6274350 w 9637211"/>
              <a:gd name="connsiteY40" fmla="*/ 1198580 h 1649863"/>
              <a:gd name="connsiteX41" fmla="*/ 6299734 w 9637211"/>
              <a:gd name="connsiteY41" fmla="*/ 1215874 h 1649863"/>
              <a:gd name="connsiteX42" fmla="*/ 6274350 w 9637211"/>
              <a:gd name="connsiteY42" fmla="*/ 1198579 h 1649863"/>
              <a:gd name="connsiteX43" fmla="*/ 284014 w 9637211"/>
              <a:gd name="connsiteY43" fmla="*/ 1083637 h 1649863"/>
              <a:gd name="connsiteX44" fmla="*/ 274455 w 9637211"/>
              <a:gd name="connsiteY44" fmla="*/ 1086842 h 1649863"/>
              <a:gd name="connsiteX45" fmla="*/ 233501 w 9637211"/>
              <a:gd name="connsiteY45" fmla="*/ 1096794 h 1649863"/>
              <a:gd name="connsiteX46" fmla="*/ 274456 w 9637211"/>
              <a:gd name="connsiteY46" fmla="*/ 1086842 h 1649863"/>
              <a:gd name="connsiteX47" fmla="*/ 691166 w 9637211"/>
              <a:gd name="connsiteY47" fmla="*/ 1081917 h 1649863"/>
              <a:gd name="connsiteX48" fmla="*/ 677191 w 9637211"/>
              <a:gd name="connsiteY48" fmla="*/ 1087044 h 1649863"/>
              <a:gd name="connsiteX49" fmla="*/ 632391 w 9637211"/>
              <a:gd name="connsiteY49" fmla="*/ 1110922 h 1649863"/>
              <a:gd name="connsiteX50" fmla="*/ 677192 w 9637211"/>
              <a:gd name="connsiteY50" fmla="*/ 1087044 h 1649863"/>
              <a:gd name="connsiteX51" fmla="*/ 428044 w 9637211"/>
              <a:gd name="connsiteY51" fmla="*/ 1067823 h 1649863"/>
              <a:gd name="connsiteX52" fmla="*/ 479634 w 9637211"/>
              <a:gd name="connsiteY52" fmla="*/ 1077452 h 1649863"/>
              <a:gd name="connsiteX53" fmla="*/ 428044 w 9637211"/>
              <a:gd name="connsiteY53" fmla="*/ 1067823 h 1649863"/>
              <a:gd name="connsiteX54" fmla="*/ 7445292 w 9637211"/>
              <a:gd name="connsiteY54" fmla="*/ 757632 h 1649863"/>
              <a:gd name="connsiteX55" fmla="*/ 7466390 w 9637211"/>
              <a:gd name="connsiteY55" fmla="*/ 768915 h 1649863"/>
              <a:gd name="connsiteX56" fmla="*/ 7474827 w 9637211"/>
              <a:gd name="connsiteY56" fmla="*/ 771226 h 1649863"/>
              <a:gd name="connsiteX57" fmla="*/ 7466391 w 9637211"/>
              <a:gd name="connsiteY57" fmla="*/ 768915 h 1649863"/>
              <a:gd name="connsiteX58" fmla="*/ 7445292 w 9637211"/>
              <a:gd name="connsiteY58" fmla="*/ 757632 h 1649863"/>
              <a:gd name="connsiteX59" fmla="*/ 0 w 9637211"/>
              <a:gd name="connsiteY59" fmla="*/ 0 h 1649863"/>
              <a:gd name="connsiteX60" fmla="*/ 9637211 w 9637211"/>
              <a:gd name="connsiteY60" fmla="*/ 0 h 1649863"/>
              <a:gd name="connsiteX61" fmla="*/ 9583319 w 9637211"/>
              <a:gd name="connsiteY61" fmla="*/ 32146 h 1649863"/>
              <a:gd name="connsiteX62" fmla="*/ 9493665 w 9637211"/>
              <a:gd name="connsiteY62" fmla="*/ 112426 h 1649863"/>
              <a:gd name="connsiteX63" fmla="*/ 9457156 w 9637211"/>
              <a:gd name="connsiteY63" fmla="*/ 155303 h 1649863"/>
              <a:gd name="connsiteX64" fmla="*/ 9377643 w 9637211"/>
              <a:gd name="connsiteY64" fmla="*/ 187228 h 1649863"/>
              <a:gd name="connsiteX65" fmla="*/ 9292088 w 9637211"/>
              <a:gd name="connsiteY65" fmla="*/ 235295 h 1649863"/>
              <a:gd name="connsiteX66" fmla="*/ 9231985 w 9637211"/>
              <a:gd name="connsiteY66" fmla="*/ 281821 h 1649863"/>
              <a:gd name="connsiteX67" fmla="*/ 9185378 w 9637211"/>
              <a:gd name="connsiteY67" fmla="*/ 313259 h 1649863"/>
              <a:gd name="connsiteX68" fmla="*/ 9118948 w 9637211"/>
              <a:gd name="connsiteY68" fmla="*/ 345810 h 1649863"/>
              <a:gd name="connsiteX69" fmla="*/ 9052763 w 9637211"/>
              <a:gd name="connsiteY69" fmla="*/ 387450 h 1649863"/>
              <a:gd name="connsiteX70" fmla="*/ 9020858 w 9637211"/>
              <a:gd name="connsiteY70" fmla="*/ 412686 h 1649863"/>
              <a:gd name="connsiteX71" fmla="*/ 8958799 w 9637211"/>
              <a:gd name="connsiteY71" fmla="*/ 455068 h 1649863"/>
              <a:gd name="connsiteX72" fmla="*/ 8894669 w 9637211"/>
              <a:gd name="connsiteY72" fmla="*/ 494884 h 1649863"/>
              <a:gd name="connsiteX73" fmla="*/ 8772871 w 9637211"/>
              <a:gd name="connsiteY73" fmla="*/ 542815 h 1649863"/>
              <a:gd name="connsiteX74" fmla="*/ 8663102 w 9637211"/>
              <a:gd name="connsiteY74" fmla="*/ 609939 h 1649863"/>
              <a:gd name="connsiteX75" fmla="*/ 8575858 w 9637211"/>
              <a:gd name="connsiteY75" fmla="*/ 659344 h 1649863"/>
              <a:gd name="connsiteX76" fmla="*/ 8525191 w 9637211"/>
              <a:gd name="connsiteY76" fmla="*/ 691449 h 1649863"/>
              <a:gd name="connsiteX77" fmla="*/ 8432740 w 9637211"/>
              <a:gd name="connsiteY77" fmla="*/ 762134 h 1649863"/>
              <a:gd name="connsiteX78" fmla="*/ 8287775 w 9637211"/>
              <a:gd name="connsiteY78" fmla="*/ 838802 h 1649863"/>
              <a:gd name="connsiteX79" fmla="*/ 8199975 w 9637211"/>
              <a:gd name="connsiteY79" fmla="*/ 880700 h 1649863"/>
              <a:gd name="connsiteX80" fmla="*/ 8009879 w 9637211"/>
              <a:gd name="connsiteY80" fmla="*/ 946676 h 1649863"/>
              <a:gd name="connsiteX81" fmla="*/ 7948650 w 9637211"/>
              <a:gd name="connsiteY81" fmla="*/ 969872 h 1649863"/>
              <a:gd name="connsiteX82" fmla="*/ 7878149 w 9637211"/>
              <a:gd name="connsiteY82" fmla="*/ 986611 h 1649863"/>
              <a:gd name="connsiteX83" fmla="*/ 7765368 w 9637211"/>
              <a:gd name="connsiteY83" fmla="*/ 1023592 h 1649863"/>
              <a:gd name="connsiteX84" fmla="*/ 7544827 w 9637211"/>
              <a:gd name="connsiteY84" fmla="*/ 1088525 h 1649863"/>
              <a:gd name="connsiteX85" fmla="*/ 7496243 w 9637211"/>
              <a:gd name="connsiteY85" fmla="*/ 1099185 h 1649863"/>
              <a:gd name="connsiteX86" fmla="*/ 7373131 w 9637211"/>
              <a:gd name="connsiteY86" fmla="*/ 1140118 h 1649863"/>
              <a:gd name="connsiteX87" fmla="*/ 7299425 w 9637211"/>
              <a:gd name="connsiteY87" fmla="*/ 1167211 h 1649863"/>
              <a:gd name="connsiteX88" fmla="*/ 7238066 w 9637211"/>
              <a:gd name="connsiteY88" fmla="*/ 1183666 h 1649863"/>
              <a:gd name="connsiteX89" fmla="*/ 7183552 w 9637211"/>
              <a:gd name="connsiteY89" fmla="*/ 1192571 h 1649863"/>
              <a:gd name="connsiteX90" fmla="*/ 7040813 w 9637211"/>
              <a:gd name="connsiteY90" fmla="*/ 1230525 h 1649863"/>
              <a:gd name="connsiteX91" fmla="*/ 6983864 w 9637211"/>
              <a:gd name="connsiteY91" fmla="*/ 1245513 h 1649863"/>
              <a:gd name="connsiteX92" fmla="*/ 6836601 w 9637211"/>
              <a:gd name="connsiteY92" fmla="*/ 1294672 h 1649863"/>
              <a:gd name="connsiteX93" fmla="*/ 6711393 w 9637211"/>
              <a:gd name="connsiteY93" fmla="*/ 1328485 h 1649863"/>
              <a:gd name="connsiteX94" fmla="*/ 6659164 w 9637211"/>
              <a:gd name="connsiteY94" fmla="*/ 1344343 h 1649863"/>
              <a:gd name="connsiteX95" fmla="*/ 6539327 w 9637211"/>
              <a:gd name="connsiteY95" fmla="*/ 1372405 h 1649863"/>
              <a:gd name="connsiteX96" fmla="*/ 6471659 w 9637211"/>
              <a:gd name="connsiteY96" fmla="*/ 1391362 h 1649863"/>
              <a:gd name="connsiteX97" fmla="*/ 6305536 w 9637211"/>
              <a:gd name="connsiteY97" fmla="*/ 1417103 h 1649863"/>
              <a:gd name="connsiteX98" fmla="*/ 6133939 w 9637211"/>
              <a:gd name="connsiteY98" fmla="*/ 1442481 h 1649863"/>
              <a:gd name="connsiteX99" fmla="*/ 6039547 w 9637211"/>
              <a:gd name="connsiteY99" fmla="*/ 1452681 h 1649863"/>
              <a:gd name="connsiteX100" fmla="*/ 5957366 w 9637211"/>
              <a:gd name="connsiteY100" fmla="*/ 1465590 h 1649863"/>
              <a:gd name="connsiteX101" fmla="*/ 5885715 w 9637211"/>
              <a:gd name="connsiteY101" fmla="*/ 1474694 h 1649863"/>
              <a:gd name="connsiteX102" fmla="*/ 5771774 w 9637211"/>
              <a:gd name="connsiteY102" fmla="*/ 1491643 h 1649863"/>
              <a:gd name="connsiteX103" fmla="*/ 5724294 w 9637211"/>
              <a:gd name="connsiteY103" fmla="*/ 1496914 h 1649863"/>
              <a:gd name="connsiteX104" fmla="*/ 5611931 w 9637211"/>
              <a:gd name="connsiteY104" fmla="*/ 1502173 h 1649863"/>
              <a:gd name="connsiteX105" fmla="*/ 5572785 w 9637211"/>
              <a:gd name="connsiteY105" fmla="*/ 1502492 h 1649863"/>
              <a:gd name="connsiteX106" fmla="*/ 5496622 w 9637211"/>
              <a:gd name="connsiteY106" fmla="*/ 1486703 h 1649863"/>
              <a:gd name="connsiteX107" fmla="*/ 5487614 w 9637211"/>
              <a:gd name="connsiteY107" fmla="*/ 1485725 h 1649863"/>
              <a:gd name="connsiteX108" fmla="*/ 5437869 w 9637211"/>
              <a:gd name="connsiteY108" fmla="*/ 1480432 h 1649863"/>
              <a:gd name="connsiteX109" fmla="*/ 5410729 w 9637211"/>
              <a:gd name="connsiteY109" fmla="*/ 1479229 h 1649863"/>
              <a:gd name="connsiteX110" fmla="*/ 5307325 w 9637211"/>
              <a:gd name="connsiteY110" fmla="*/ 1468207 h 1649863"/>
              <a:gd name="connsiteX111" fmla="*/ 5247871 w 9637211"/>
              <a:gd name="connsiteY111" fmla="*/ 1463540 h 1649863"/>
              <a:gd name="connsiteX112" fmla="*/ 5200105 w 9637211"/>
              <a:gd name="connsiteY112" fmla="*/ 1466942 h 1649863"/>
              <a:gd name="connsiteX113" fmla="*/ 5116199 w 9637211"/>
              <a:gd name="connsiteY113" fmla="*/ 1472398 h 1649863"/>
              <a:gd name="connsiteX114" fmla="*/ 5089547 w 9637211"/>
              <a:gd name="connsiteY114" fmla="*/ 1477294 h 1649863"/>
              <a:gd name="connsiteX115" fmla="*/ 4967752 w 9637211"/>
              <a:gd name="connsiteY115" fmla="*/ 1472806 h 1649863"/>
              <a:gd name="connsiteX116" fmla="*/ 4898514 w 9637211"/>
              <a:gd name="connsiteY116" fmla="*/ 1475359 h 1649863"/>
              <a:gd name="connsiteX117" fmla="*/ 4819948 w 9637211"/>
              <a:gd name="connsiteY117" fmla="*/ 1466277 h 1649863"/>
              <a:gd name="connsiteX118" fmla="*/ 4797235 w 9637211"/>
              <a:gd name="connsiteY118" fmla="*/ 1467999 h 1649863"/>
              <a:gd name="connsiteX119" fmla="*/ 4771823 w 9637211"/>
              <a:gd name="connsiteY119" fmla="*/ 1470324 h 1649863"/>
              <a:gd name="connsiteX120" fmla="*/ 4693726 w 9637211"/>
              <a:gd name="connsiteY120" fmla="*/ 1475031 h 1649863"/>
              <a:gd name="connsiteX121" fmla="*/ 4646522 w 9637211"/>
              <a:gd name="connsiteY121" fmla="*/ 1482013 h 1649863"/>
              <a:gd name="connsiteX122" fmla="*/ 4556001 w 9637211"/>
              <a:gd name="connsiteY122" fmla="*/ 1483554 h 1649863"/>
              <a:gd name="connsiteX123" fmla="*/ 4522761 w 9637211"/>
              <a:gd name="connsiteY123" fmla="*/ 1489236 h 1649863"/>
              <a:gd name="connsiteX124" fmla="*/ 4438228 w 9637211"/>
              <a:gd name="connsiteY124" fmla="*/ 1493782 h 1649863"/>
              <a:gd name="connsiteX125" fmla="*/ 4362305 w 9637211"/>
              <a:gd name="connsiteY125" fmla="*/ 1495088 h 1649863"/>
              <a:gd name="connsiteX126" fmla="*/ 4289278 w 9637211"/>
              <a:gd name="connsiteY126" fmla="*/ 1499864 h 1649863"/>
              <a:gd name="connsiteX127" fmla="*/ 4237236 w 9637211"/>
              <a:gd name="connsiteY127" fmla="*/ 1507551 h 1649863"/>
              <a:gd name="connsiteX128" fmla="*/ 4180626 w 9637211"/>
              <a:gd name="connsiteY128" fmla="*/ 1513420 h 1649863"/>
              <a:gd name="connsiteX129" fmla="*/ 4025047 w 9637211"/>
              <a:gd name="connsiteY129" fmla="*/ 1539594 h 1649863"/>
              <a:gd name="connsiteX130" fmla="*/ 3995866 w 9637211"/>
              <a:gd name="connsiteY130" fmla="*/ 1536451 h 1649863"/>
              <a:gd name="connsiteX131" fmla="*/ 3831212 w 9637211"/>
              <a:gd name="connsiteY131" fmla="*/ 1540151 h 1649863"/>
              <a:gd name="connsiteX132" fmla="*/ 3795461 w 9637211"/>
              <a:gd name="connsiteY132" fmla="*/ 1542189 h 1649863"/>
              <a:gd name="connsiteX133" fmla="*/ 3698543 w 9637211"/>
              <a:gd name="connsiteY133" fmla="*/ 1528342 h 1649863"/>
              <a:gd name="connsiteX134" fmla="*/ 3551836 w 9637211"/>
              <a:gd name="connsiteY134" fmla="*/ 1564762 h 1649863"/>
              <a:gd name="connsiteX135" fmla="*/ 3415003 w 9637211"/>
              <a:gd name="connsiteY135" fmla="*/ 1608081 h 1649863"/>
              <a:gd name="connsiteX136" fmla="*/ 3397737 w 9637211"/>
              <a:gd name="connsiteY136" fmla="*/ 1613622 h 1649863"/>
              <a:gd name="connsiteX137" fmla="*/ 3348360 w 9637211"/>
              <a:gd name="connsiteY137" fmla="*/ 1624007 h 1649863"/>
              <a:gd name="connsiteX138" fmla="*/ 3286876 w 9637211"/>
              <a:gd name="connsiteY138" fmla="*/ 1629796 h 1649863"/>
              <a:gd name="connsiteX139" fmla="*/ 3247932 w 9637211"/>
              <a:gd name="connsiteY139" fmla="*/ 1635832 h 1649863"/>
              <a:gd name="connsiteX140" fmla="*/ 3244999 w 9637211"/>
              <a:gd name="connsiteY140" fmla="*/ 1636180 h 1649863"/>
              <a:gd name="connsiteX141" fmla="*/ 3184484 w 9637211"/>
              <a:gd name="connsiteY141" fmla="*/ 1639097 h 1649863"/>
              <a:gd name="connsiteX142" fmla="*/ 3177540 w 9637211"/>
              <a:gd name="connsiteY142" fmla="*/ 1638715 h 1649863"/>
              <a:gd name="connsiteX143" fmla="*/ 3146060 w 9637211"/>
              <a:gd name="connsiteY143" fmla="*/ 1634857 h 1649863"/>
              <a:gd name="connsiteX144" fmla="*/ 3057965 w 9637211"/>
              <a:gd name="connsiteY144" fmla="*/ 1626236 h 1649863"/>
              <a:gd name="connsiteX145" fmla="*/ 2974961 w 9637211"/>
              <a:gd name="connsiteY145" fmla="*/ 1617995 h 1649863"/>
              <a:gd name="connsiteX146" fmla="*/ 2949608 w 9637211"/>
              <a:gd name="connsiteY146" fmla="*/ 1633655 h 1649863"/>
              <a:gd name="connsiteX147" fmla="*/ 2909973 w 9637211"/>
              <a:gd name="connsiteY147" fmla="*/ 1648121 h 1649863"/>
              <a:gd name="connsiteX148" fmla="*/ 2864542 w 9637211"/>
              <a:gd name="connsiteY148" fmla="*/ 1635245 h 1649863"/>
              <a:gd name="connsiteX149" fmla="*/ 2758460 w 9637211"/>
              <a:gd name="connsiteY149" fmla="*/ 1609130 h 1649863"/>
              <a:gd name="connsiteX150" fmla="*/ 2692301 w 9637211"/>
              <a:gd name="connsiteY150" fmla="*/ 1610905 h 1649863"/>
              <a:gd name="connsiteX151" fmla="*/ 2548009 w 9637211"/>
              <a:gd name="connsiteY151" fmla="*/ 1604522 h 1649863"/>
              <a:gd name="connsiteX152" fmla="*/ 2453210 w 9637211"/>
              <a:gd name="connsiteY152" fmla="*/ 1590103 h 1649863"/>
              <a:gd name="connsiteX153" fmla="*/ 2384726 w 9637211"/>
              <a:gd name="connsiteY153" fmla="*/ 1571904 h 1649863"/>
              <a:gd name="connsiteX154" fmla="*/ 2286765 w 9637211"/>
              <a:gd name="connsiteY154" fmla="*/ 1548534 h 1649863"/>
              <a:gd name="connsiteX155" fmla="*/ 2189064 w 9637211"/>
              <a:gd name="connsiteY155" fmla="*/ 1538649 h 1649863"/>
              <a:gd name="connsiteX156" fmla="*/ 2118010 w 9637211"/>
              <a:gd name="connsiteY156" fmla="*/ 1523712 h 1649863"/>
              <a:gd name="connsiteX157" fmla="*/ 2031682 w 9637211"/>
              <a:gd name="connsiteY157" fmla="*/ 1515318 h 1649863"/>
              <a:gd name="connsiteX158" fmla="*/ 1959737 w 9637211"/>
              <a:gd name="connsiteY158" fmla="*/ 1518317 h 1649863"/>
              <a:gd name="connsiteX159" fmla="*/ 1847100 w 9637211"/>
              <a:gd name="connsiteY159" fmla="*/ 1525944 h 1649863"/>
              <a:gd name="connsiteX160" fmla="*/ 1707262 w 9637211"/>
              <a:gd name="connsiteY160" fmla="*/ 1494706 h 1649863"/>
              <a:gd name="connsiteX161" fmla="*/ 1651067 w 9637211"/>
              <a:gd name="connsiteY161" fmla="*/ 1488939 h 1649863"/>
              <a:gd name="connsiteX162" fmla="*/ 1598392 w 9637211"/>
              <a:gd name="connsiteY162" fmla="*/ 1487556 h 1649863"/>
              <a:gd name="connsiteX163" fmla="*/ 1485796 w 9637211"/>
              <a:gd name="connsiteY163" fmla="*/ 1467717 h 1649863"/>
              <a:gd name="connsiteX164" fmla="*/ 1440105 w 9637211"/>
              <a:gd name="connsiteY164" fmla="*/ 1461600 h 1649863"/>
              <a:gd name="connsiteX165" fmla="*/ 1376742 w 9637211"/>
              <a:gd name="connsiteY165" fmla="*/ 1464813 h 1649863"/>
              <a:gd name="connsiteX166" fmla="*/ 1260914 w 9637211"/>
              <a:gd name="connsiteY166" fmla="*/ 1458783 h 1649863"/>
              <a:gd name="connsiteX167" fmla="*/ 1144209 w 9637211"/>
              <a:gd name="connsiteY167" fmla="*/ 1430510 h 1649863"/>
              <a:gd name="connsiteX168" fmla="*/ 1095577 w 9637211"/>
              <a:gd name="connsiteY168" fmla="*/ 1436151 h 1649863"/>
              <a:gd name="connsiteX169" fmla="*/ 1078045 w 9637211"/>
              <a:gd name="connsiteY169" fmla="*/ 1436212 h 1649863"/>
              <a:gd name="connsiteX170" fmla="*/ 919891 w 9637211"/>
              <a:gd name="connsiteY170" fmla="*/ 1425160 h 1649863"/>
              <a:gd name="connsiteX171" fmla="*/ 904047 w 9637211"/>
              <a:gd name="connsiteY171" fmla="*/ 1423883 h 1649863"/>
              <a:gd name="connsiteX172" fmla="*/ 829382 w 9637211"/>
              <a:gd name="connsiteY172" fmla="*/ 1410847 h 1649863"/>
              <a:gd name="connsiteX173" fmla="*/ 642661 w 9637211"/>
              <a:gd name="connsiteY173" fmla="*/ 1409490 h 1649863"/>
              <a:gd name="connsiteX174" fmla="*/ 631134 w 9637211"/>
              <a:gd name="connsiteY174" fmla="*/ 1408791 h 1649863"/>
              <a:gd name="connsiteX175" fmla="*/ 569136 w 9637211"/>
              <a:gd name="connsiteY175" fmla="*/ 1420097 h 1649863"/>
              <a:gd name="connsiteX176" fmla="*/ 538796 w 9637211"/>
              <a:gd name="connsiteY176" fmla="*/ 1433330 h 1649863"/>
              <a:gd name="connsiteX177" fmla="*/ 491177 w 9637211"/>
              <a:gd name="connsiteY177" fmla="*/ 1447867 h 1649863"/>
              <a:gd name="connsiteX178" fmla="*/ 442411 w 9637211"/>
              <a:gd name="connsiteY178" fmla="*/ 1454770 h 1649863"/>
              <a:gd name="connsiteX179" fmla="*/ 359296 w 9637211"/>
              <a:gd name="connsiteY179" fmla="*/ 1440257 h 1649863"/>
              <a:gd name="connsiteX180" fmla="*/ 329271 w 9637211"/>
              <a:gd name="connsiteY180" fmla="*/ 1439821 h 1649863"/>
              <a:gd name="connsiteX181" fmla="*/ 262167 w 9637211"/>
              <a:gd name="connsiteY181" fmla="*/ 1434111 h 1649863"/>
              <a:gd name="connsiteX182" fmla="*/ 203882 w 9637211"/>
              <a:gd name="connsiteY182" fmla="*/ 1437548 h 1649863"/>
              <a:gd name="connsiteX183" fmla="*/ 157723 w 9637211"/>
              <a:gd name="connsiteY183" fmla="*/ 1454055 h 1649863"/>
              <a:gd name="connsiteX184" fmla="*/ 89823 w 9637211"/>
              <a:gd name="connsiteY184" fmla="*/ 1460153 h 1649863"/>
              <a:gd name="connsiteX185" fmla="*/ 45393 w 9637211"/>
              <a:gd name="connsiteY185" fmla="*/ 1451938 h 1649863"/>
              <a:gd name="connsiteX186" fmla="*/ 36385 w 9637211"/>
              <a:gd name="connsiteY186" fmla="*/ 1450960 h 1649863"/>
              <a:gd name="connsiteX187" fmla="*/ 0 w 9637211"/>
              <a:gd name="connsiteY187" fmla="*/ 1452514 h 164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9637211" h="1649863">
                <a:moveTo>
                  <a:pt x="2468659" y="1380297"/>
                </a:moveTo>
                <a:lnTo>
                  <a:pt x="2460722" y="1390272"/>
                </a:lnTo>
                <a:cubicBezTo>
                  <a:pt x="2456661" y="1396980"/>
                  <a:pt x="2451818" y="1402354"/>
                  <a:pt x="2446257" y="1406498"/>
                </a:cubicBezTo>
                <a:lnTo>
                  <a:pt x="2427494" y="1415356"/>
                </a:lnTo>
                <a:cubicBezTo>
                  <a:pt x="2441349" y="1411764"/>
                  <a:pt x="2452601" y="1403689"/>
                  <a:pt x="2460722" y="1390272"/>
                </a:cubicBezTo>
                <a:close/>
                <a:moveTo>
                  <a:pt x="5731745" y="1360489"/>
                </a:moveTo>
                <a:lnTo>
                  <a:pt x="5698179" y="1367442"/>
                </a:lnTo>
                <a:lnTo>
                  <a:pt x="5715901" y="1365274"/>
                </a:lnTo>
                <a:cubicBezTo>
                  <a:pt x="5721750" y="1364345"/>
                  <a:pt x="5727285" y="1362979"/>
                  <a:pt x="5731745" y="1360489"/>
                </a:cubicBezTo>
                <a:close/>
                <a:moveTo>
                  <a:pt x="5503859" y="1324849"/>
                </a:moveTo>
                <a:lnTo>
                  <a:pt x="5516994" y="1333353"/>
                </a:lnTo>
                <a:lnTo>
                  <a:pt x="5516994" y="1333352"/>
                </a:lnTo>
                <a:close/>
                <a:moveTo>
                  <a:pt x="4720031" y="1268958"/>
                </a:moveTo>
                <a:lnTo>
                  <a:pt x="4749955" y="1273114"/>
                </a:lnTo>
                <a:lnTo>
                  <a:pt x="4767388" y="1277477"/>
                </a:lnTo>
                <a:lnTo>
                  <a:pt x="4767531" y="1277513"/>
                </a:lnTo>
                <a:lnTo>
                  <a:pt x="4782965" y="1281578"/>
                </a:lnTo>
                <a:lnTo>
                  <a:pt x="4784809" y="1281832"/>
                </a:lnTo>
                <a:lnTo>
                  <a:pt x="4790792" y="1283327"/>
                </a:lnTo>
                <a:cubicBezTo>
                  <a:pt x="4798641" y="1284916"/>
                  <a:pt x="4806563" y="1285965"/>
                  <a:pt x="4814638" y="1285937"/>
                </a:cubicBezTo>
                <a:lnTo>
                  <a:pt x="4784809" y="1281832"/>
                </a:lnTo>
                <a:lnTo>
                  <a:pt x="4767531" y="1277513"/>
                </a:lnTo>
                <a:lnTo>
                  <a:pt x="4751799" y="1273370"/>
                </a:lnTo>
                <a:lnTo>
                  <a:pt x="4749955" y="1273114"/>
                </a:lnTo>
                <a:lnTo>
                  <a:pt x="4743957" y="1271612"/>
                </a:lnTo>
                <a:cubicBezTo>
                  <a:pt x="4736090" y="1270013"/>
                  <a:pt x="4728141" y="1268949"/>
                  <a:pt x="4720031" y="1268958"/>
                </a:cubicBezTo>
                <a:close/>
                <a:moveTo>
                  <a:pt x="3276840" y="1263985"/>
                </a:moveTo>
                <a:cubicBezTo>
                  <a:pt x="3292849" y="1276789"/>
                  <a:pt x="3310250" y="1281089"/>
                  <a:pt x="3328341" y="1281473"/>
                </a:cubicBezTo>
                <a:lnTo>
                  <a:pt x="3301810" y="1277386"/>
                </a:lnTo>
                <a:cubicBezTo>
                  <a:pt x="3293198" y="1274663"/>
                  <a:pt x="3284847" y="1270386"/>
                  <a:pt x="3276840" y="1263985"/>
                </a:cubicBezTo>
                <a:close/>
                <a:moveTo>
                  <a:pt x="3519760" y="1250994"/>
                </a:moveTo>
                <a:cubicBezTo>
                  <a:pt x="3514125" y="1250064"/>
                  <a:pt x="3508615" y="1250202"/>
                  <a:pt x="3503255" y="1251147"/>
                </a:cubicBezTo>
                <a:lnTo>
                  <a:pt x="3519760" y="1250994"/>
                </a:lnTo>
                <a:cubicBezTo>
                  <a:pt x="3525393" y="1251924"/>
                  <a:pt x="3531152" y="1253922"/>
                  <a:pt x="3537011" y="1257249"/>
                </a:cubicBezTo>
                <a:cubicBezTo>
                  <a:pt x="3531153" y="1253922"/>
                  <a:pt x="3525394" y="1251924"/>
                  <a:pt x="3519760" y="1250994"/>
                </a:cubicBezTo>
                <a:close/>
                <a:moveTo>
                  <a:pt x="5038723" y="1229019"/>
                </a:moveTo>
                <a:cubicBezTo>
                  <a:pt x="5028630" y="1228971"/>
                  <a:pt x="5018835" y="1229777"/>
                  <a:pt x="5009340" y="1231627"/>
                </a:cubicBezTo>
                <a:lnTo>
                  <a:pt x="5069905" y="1231533"/>
                </a:lnTo>
                <a:cubicBezTo>
                  <a:pt x="5059212" y="1229968"/>
                  <a:pt x="5048818" y="1229067"/>
                  <a:pt x="5038723" y="1229019"/>
                </a:cubicBezTo>
                <a:close/>
                <a:moveTo>
                  <a:pt x="6274350" y="1198579"/>
                </a:moveTo>
                <a:lnTo>
                  <a:pt x="6274350" y="1198580"/>
                </a:lnTo>
                <a:lnTo>
                  <a:pt x="6299734" y="1215874"/>
                </a:lnTo>
                <a:cubicBezTo>
                  <a:pt x="6292882" y="1211182"/>
                  <a:pt x="6285837" y="1206500"/>
                  <a:pt x="6274350" y="1198579"/>
                </a:cubicBezTo>
                <a:close/>
                <a:moveTo>
                  <a:pt x="284014" y="1083637"/>
                </a:moveTo>
                <a:lnTo>
                  <a:pt x="274455" y="1086842"/>
                </a:lnTo>
                <a:lnTo>
                  <a:pt x="233501" y="1096794"/>
                </a:lnTo>
                <a:lnTo>
                  <a:pt x="274456" y="1086842"/>
                </a:lnTo>
                <a:close/>
                <a:moveTo>
                  <a:pt x="691166" y="1081917"/>
                </a:moveTo>
                <a:cubicBezTo>
                  <a:pt x="686005" y="1082970"/>
                  <a:pt x="680596" y="1084918"/>
                  <a:pt x="677191" y="1087044"/>
                </a:cubicBezTo>
                <a:cubicBezTo>
                  <a:pt x="660788" y="1097408"/>
                  <a:pt x="646181" y="1105351"/>
                  <a:pt x="632391" y="1110922"/>
                </a:cubicBezTo>
                <a:cubicBezTo>
                  <a:pt x="646181" y="1105351"/>
                  <a:pt x="660789" y="1097408"/>
                  <a:pt x="677192" y="1087044"/>
                </a:cubicBezTo>
                <a:close/>
                <a:moveTo>
                  <a:pt x="428044" y="1067823"/>
                </a:moveTo>
                <a:cubicBezTo>
                  <a:pt x="446919" y="1068326"/>
                  <a:pt x="465868" y="1068118"/>
                  <a:pt x="479634" y="1077452"/>
                </a:cubicBezTo>
                <a:cubicBezTo>
                  <a:pt x="465869" y="1068118"/>
                  <a:pt x="446919" y="1068326"/>
                  <a:pt x="428044" y="1067823"/>
                </a:cubicBezTo>
                <a:close/>
                <a:moveTo>
                  <a:pt x="7445292" y="757632"/>
                </a:moveTo>
                <a:cubicBezTo>
                  <a:pt x="7451720" y="761638"/>
                  <a:pt x="7458880" y="765687"/>
                  <a:pt x="7466390" y="768915"/>
                </a:cubicBezTo>
                <a:lnTo>
                  <a:pt x="7474827" y="771226"/>
                </a:lnTo>
                <a:lnTo>
                  <a:pt x="7466391" y="768915"/>
                </a:lnTo>
                <a:cubicBezTo>
                  <a:pt x="7458880" y="765687"/>
                  <a:pt x="7451720" y="761638"/>
                  <a:pt x="7445292" y="757632"/>
                </a:cubicBezTo>
                <a:close/>
                <a:moveTo>
                  <a:pt x="0" y="0"/>
                </a:moveTo>
                <a:lnTo>
                  <a:pt x="9637211" y="0"/>
                </a:lnTo>
                <a:lnTo>
                  <a:pt x="9583319" y="32146"/>
                </a:lnTo>
                <a:cubicBezTo>
                  <a:pt x="9545773" y="53573"/>
                  <a:pt x="9512012" y="76700"/>
                  <a:pt x="9493665" y="112426"/>
                </a:cubicBezTo>
                <a:cubicBezTo>
                  <a:pt x="9485465" y="128200"/>
                  <a:pt x="9473638" y="145563"/>
                  <a:pt x="9457156" y="155303"/>
                </a:cubicBezTo>
                <a:cubicBezTo>
                  <a:pt x="9433664" y="169148"/>
                  <a:pt x="9403364" y="175160"/>
                  <a:pt x="9377643" y="187228"/>
                </a:cubicBezTo>
                <a:cubicBezTo>
                  <a:pt x="9347347" y="201400"/>
                  <a:pt x="9312111" y="214085"/>
                  <a:pt x="9292088" y="235295"/>
                </a:cubicBezTo>
                <a:cubicBezTo>
                  <a:pt x="9274297" y="254202"/>
                  <a:pt x="9256121" y="269202"/>
                  <a:pt x="9231985" y="281821"/>
                </a:cubicBezTo>
                <a:cubicBezTo>
                  <a:pt x="9215069" y="290641"/>
                  <a:pt x="9202945" y="305820"/>
                  <a:pt x="9185378" y="313259"/>
                </a:cubicBezTo>
                <a:cubicBezTo>
                  <a:pt x="9162280" y="323162"/>
                  <a:pt x="9138896" y="331194"/>
                  <a:pt x="9118948" y="345810"/>
                </a:cubicBezTo>
                <a:cubicBezTo>
                  <a:pt x="9098245" y="360931"/>
                  <a:pt x="9074484" y="373219"/>
                  <a:pt x="9052763" y="387450"/>
                </a:cubicBezTo>
                <a:cubicBezTo>
                  <a:pt x="9041247" y="395066"/>
                  <a:pt x="9031971" y="404773"/>
                  <a:pt x="9020858" y="412686"/>
                </a:cubicBezTo>
                <a:cubicBezTo>
                  <a:pt x="9000514" y="427162"/>
                  <a:pt x="8979766" y="441345"/>
                  <a:pt x="8958799" y="455068"/>
                </a:cubicBezTo>
                <a:cubicBezTo>
                  <a:pt x="8937836" y="468792"/>
                  <a:pt x="8917940" y="484502"/>
                  <a:pt x="8894669" y="494884"/>
                </a:cubicBezTo>
                <a:cubicBezTo>
                  <a:pt x="8854995" y="512490"/>
                  <a:pt x="8811321" y="524012"/>
                  <a:pt x="8772871" y="542815"/>
                </a:cubicBezTo>
                <a:cubicBezTo>
                  <a:pt x="8733852" y="561958"/>
                  <a:pt x="8697379" y="585375"/>
                  <a:pt x="8663102" y="609939"/>
                </a:cubicBezTo>
                <a:cubicBezTo>
                  <a:pt x="8635978" y="629295"/>
                  <a:pt x="8610598" y="648411"/>
                  <a:pt x="8575858" y="659344"/>
                </a:cubicBezTo>
                <a:cubicBezTo>
                  <a:pt x="8556476" y="665459"/>
                  <a:pt x="8536416" y="677725"/>
                  <a:pt x="8525191" y="691449"/>
                </a:cubicBezTo>
                <a:cubicBezTo>
                  <a:pt x="8500912" y="721337"/>
                  <a:pt x="8469036" y="743120"/>
                  <a:pt x="8432740" y="762134"/>
                </a:cubicBezTo>
                <a:cubicBezTo>
                  <a:pt x="8384287" y="787695"/>
                  <a:pt x="8336442" y="813700"/>
                  <a:pt x="8287775" y="838802"/>
                </a:cubicBezTo>
                <a:cubicBezTo>
                  <a:pt x="8259073" y="853684"/>
                  <a:pt x="8230604" y="869336"/>
                  <a:pt x="8199975" y="880700"/>
                </a:cubicBezTo>
                <a:cubicBezTo>
                  <a:pt x="8137395" y="904120"/>
                  <a:pt x="8073115" y="924637"/>
                  <a:pt x="8009879" y="946676"/>
                </a:cubicBezTo>
                <a:cubicBezTo>
                  <a:pt x="7989181" y="953793"/>
                  <a:pt x="7969777" y="963518"/>
                  <a:pt x="7948650" y="969872"/>
                </a:cubicBezTo>
                <a:cubicBezTo>
                  <a:pt x="7925797" y="976781"/>
                  <a:pt x="7901001" y="979703"/>
                  <a:pt x="7878149" y="986611"/>
                </a:cubicBezTo>
                <a:cubicBezTo>
                  <a:pt x="7840120" y="998017"/>
                  <a:pt x="7803387" y="1012030"/>
                  <a:pt x="7765368" y="1023592"/>
                </a:cubicBezTo>
                <a:cubicBezTo>
                  <a:pt x="7692011" y="1045805"/>
                  <a:pt x="7618421" y="1067243"/>
                  <a:pt x="7544827" y="1088525"/>
                </a:cubicBezTo>
                <a:cubicBezTo>
                  <a:pt x="7529069" y="1093051"/>
                  <a:pt x="7511791" y="1094355"/>
                  <a:pt x="7496243" y="1099185"/>
                </a:cubicBezTo>
                <a:cubicBezTo>
                  <a:pt x="7454978" y="1112160"/>
                  <a:pt x="7413953" y="1126064"/>
                  <a:pt x="7373131" y="1140118"/>
                </a:cubicBezTo>
                <a:cubicBezTo>
                  <a:pt x="7348411" y="1148686"/>
                  <a:pt x="7324355" y="1158947"/>
                  <a:pt x="7299425" y="1167211"/>
                </a:cubicBezTo>
                <a:cubicBezTo>
                  <a:pt x="7279481" y="1173822"/>
                  <a:pt x="7258894" y="1179208"/>
                  <a:pt x="7238066" y="1183666"/>
                </a:cubicBezTo>
                <a:cubicBezTo>
                  <a:pt x="7220132" y="1187513"/>
                  <a:pt x="7201262" y="1188107"/>
                  <a:pt x="7183552" y="1192571"/>
                </a:cubicBezTo>
                <a:cubicBezTo>
                  <a:pt x="7135617" y="1204612"/>
                  <a:pt x="7088328" y="1217878"/>
                  <a:pt x="7040813" y="1230525"/>
                </a:cubicBezTo>
                <a:cubicBezTo>
                  <a:pt x="7021767" y="1235524"/>
                  <a:pt x="7002277" y="1239447"/>
                  <a:pt x="6983864" y="1245513"/>
                </a:cubicBezTo>
                <a:cubicBezTo>
                  <a:pt x="6934564" y="1261544"/>
                  <a:pt x="6886133" y="1279414"/>
                  <a:pt x="6836601" y="1294672"/>
                </a:cubicBezTo>
                <a:cubicBezTo>
                  <a:pt x="6795516" y="1307324"/>
                  <a:pt x="6753122" y="1317057"/>
                  <a:pt x="6711393" y="1328485"/>
                </a:cubicBezTo>
                <a:cubicBezTo>
                  <a:pt x="6693705" y="1333419"/>
                  <a:pt x="6676878" y="1340036"/>
                  <a:pt x="6659164" y="1344343"/>
                </a:cubicBezTo>
                <a:cubicBezTo>
                  <a:pt x="6619497" y="1354102"/>
                  <a:pt x="6579188" y="1362635"/>
                  <a:pt x="6539327" y="1372405"/>
                </a:cubicBezTo>
                <a:cubicBezTo>
                  <a:pt x="6516609" y="1378051"/>
                  <a:pt x="6494842" y="1387262"/>
                  <a:pt x="6471659" y="1391362"/>
                </a:cubicBezTo>
                <a:cubicBezTo>
                  <a:pt x="6416600" y="1401077"/>
                  <a:pt x="6361053" y="1408777"/>
                  <a:pt x="6305536" y="1417103"/>
                </a:cubicBezTo>
                <a:cubicBezTo>
                  <a:pt x="6248279" y="1425669"/>
                  <a:pt x="6191229" y="1434541"/>
                  <a:pt x="6133939" y="1442481"/>
                </a:cubicBezTo>
                <a:cubicBezTo>
                  <a:pt x="6102579" y="1446662"/>
                  <a:pt x="6070917" y="1448658"/>
                  <a:pt x="6039547" y="1452681"/>
                </a:cubicBezTo>
                <a:cubicBezTo>
                  <a:pt x="6012050" y="1456206"/>
                  <a:pt x="5984839" y="1461597"/>
                  <a:pt x="5957366" y="1465590"/>
                </a:cubicBezTo>
                <a:cubicBezTo>
                  <a:pt x="5933562" y="1468934"/>
                  <a:pt x="5909518" y="1471349"/>
                  <a:pt x="5885715" y="1474694"/>
                </a:cubicBezTo>
                <a:cubicBezTo>
                  <a:pt x="5847596" y="1480140"/>
                  <a:pt x="5809691" y="1486048"/>
                  <a:pt x="5771774" y="1491643"/>
                </a:cubicBezTo>
                <a:cubicBezTo>
                  <a:pt x="5755903" y="1493820"/>
                  <a:pt x="5739373" y="1498540"/>
                  <a:pt x="5724294" y="1496914"/>
                </a:cubicBezTo>
                <a:cubicBezTo>
                  <a:pt x="5686295" y="1492781"/>
                  <a:pt x="5649250" y="1496294"/>
                  <a:pt x="5611931" y="1502173"/>
                </a:cubicBezTo>
                <a:cubicBezTo>
                  <a:pt x="5599171" y="1504201"/>
                  <a:pt x="5585354" y="1504553"/>
                  <a:pt x="5572785" y="1502492"/>
                </a:cubicBezTo>
                <a:cubicBezTo>
                  <a:pt x="5547064" y="1498394"/>
                  <a:pt x="5522015" y="1492069"/>
                  <a:pt x="5496622" y="1486703"/>
                </a:cubicBezTo>
                <a:cubicBezTo>
                  <a:pt x="5493862" y="1486051"/>
                  <a:pt x="5490551" y="1486053"/>
                  <a:pt x="5487614" y="1485725"/>
                </a:cubicBezTo>
                <a:cubicBezTo>
                  <a:pt x="5470960" y="1483859"/>
                  <a:pt x="5454506" y="1481984"/>
                  <a:pt x="5437869" y="1480432"/>
                </a:cubicBezTo>
                <a:cubicBezTo>
                  <a:pt x="5428868" y="1479610"/>
                  <a:pt x="5419725" y="1479895"/>
                  <a:pt x="5410729" y="1479229"/>
                </a:cubicBezTo>
                <a:cubicBezTo>
                  <a:pt x="5375917" y="1476513"/>
                  <a:pt x="5338174" y="1485709"/>
                  <a:pt x="5307325" y="1468207"/>
                </a:cubicBezTo>
                <a:cubicBezTo>
                  <a:pt x="5287297" y="1456930"/>
                  <a:pt x="5268577" y="1460658"/>
                  <a:pt x="5247871" y="1463540"/>
                </a:cubicBezTo>
                <a:cubicBezTo>
                  <a:pt x="5232193" y="1465707"/>
                  <a:pt x="5216035" y="1466016"/>
                  <a:pt x="5200105" y="1466942"/>
                </a:cubicBezTo>
                <a:cubicBezTo>
                  <a:pt x="5172135" y="1468759"/>
                  <a:pt x="5144152" y="1470266"/>
                  <a:pt x="5116199" y="1472398"/>
                </a:cubicBezTo>
                <a:cubicBezTo>
                  <a:pt x="5107270" y="1473142"/>
                  <a:pt x="5098326" y="1477498"/>
                  <a:pt x="5089547" y="1477294"/>
                </a:cubicBezTo>
                <a:cubicBezTo>
                  <a:pt x="5048970" y="1476267"/>
                  <a:pt x="5008312" y="1473519"/>
                  <a:pt x="4967752" y="1472806"/>
                </a:cubicBezTo>
                <a:cubicBezTo>
                  <a:pt x="4944740" y="1472347"/>
                  <a:pt x="4921363" y="1476454"/>
                  <a:pt x="4898514" y="1475359"/>
                </a:cubicBezTo>
                <a:cubicBezTo>
                  <a:pt x="4872154" y="1474119"/>
                  <a:pt x="4846185" y="1468937"/>
                  <a:pt x="4819948" y="1466277"/>
                </a:cubicBezTo>
                <a:cubicBezTo>
                  <a:pt x="4812704" y="1465529"/>
                  <a:pt x="4804802" y="1467322"/>
                  <a:pt x="4797235" y="1467999"/>
                </a:cubicBezTo>
                <a:cubicBezTo>
                  <a:pt x="4788699" y="1468726"/>
                  <a:pt x="4780369" y="1469755"/>
                  <a:pt x="4771823" y="1470324"/>
                </a:cubicBezTo>
                <a:cubicBezTo>
                  <a:pt x="4745790" y="1471894"/>
                  <a:pt x="4719721" y="1472679"/>
                  <a:pt x="4693726" y="1475031"/>
                </a:cubicBezTo>
                <a:cubicBezTo>
                  <a:pt x="4677818" y="1476425"/>
                  <a:pt x="4661410" y="1483651"/>
                  <a:pt x="4646522" y="1482013"/>
                </a:cubicBezTo>
                <a:cubicBezTo>
                  <a:pt x="4616175" y="1478927"/>
                  <a:pt x="4586536" y="1490556"/>
                  <a:pt x="4556001" y="1483554"/>
                </a:cubicBezTo>
                <a:cubicBezTo>
                  <a:pt x="4546547" y="1481499"/>
                  <a:pt x="4534022" y="1488380"/>
                  <a:pt x="4522761" y="1489236"/>
                </a:cubicBezTo>
                <a:cubicBezTo>
                  <a:pt x="4494612" y="1491377"/>
                  <a:pt x="4466422" y="1492580"/>
                  <a:pt x="4438228" y="1493782"/>
                </a:cubicBezTo>
                <a:cubicBezTo>
                  <a:pt x="4412951" y="1494844"/>
                  <a:pt x="4386813" y="1498301"/>
                  <a:pt x="4362305" y="1495088"/>
                </a:cubicBezTo>
                <a:cubicBezTo>
                  <a:pt x="4336613" y="1491619"/>
                  <a:pt x="4313708" y="1493351"/>
                  <a:pt x="4289278" y="1499864"/>
                </a:cubicBezTo>
                <a:cubicBezTo>
                  <a:pt x="4272539" y="1504281"/>
                  <a:pt x="4254677" y="1505613"/>
                  <a:pt x="4237236" y="1507551"/>
                </a:cubicBezTo>
                <a:cubicBezTo>
                  <a:pt x="4218443" y="1509712"/>
                  <a:pt x="4197483" y="1507428"/>
                  <a:pt x="4180626" y="1513420"/>
                </a:cubicBezTo>
                <a:cubicBezTo>
                  <a:pt x="4130437" y="1531219"/>
                  <a:pt x="4078308" y="1537027"/>
                  <a:pt x="4025047" y="1539594"/>
                </a:cubicBezTo>
                <a:cubicBezTo>
                  <a:pt x="4015328" y="1540063"/>
                  <a:pt x="4005307" y="1538350"/>
                  <a:pt x="3995866" y="1536451"/>
                </a:cubicBezTo>
                <a:cubicBezTo>
                  <a:pt x="3940757" y="1524983"/>
                  <a:pt x="3886195" y="1528868"/>
                  <a:pt x="3831212" y="1540151"/>
                </a:cubicBezTo>
                <a:cubicBezTo>
                  <a:pt x="3819833" y="1542583"/>
                  <a:pt x="3807019" y="1543514"/>
                  <a:pt x="3795461" y="1542189"/>
                </a:cubicBezTo>
                <a:cubicBezTo>
                  <a:pt x="3762927" y="1538264"/>
                  <a:pt x="3731194" y="1530691"/>
                  <a:pt x="3698543" y="1528342"/>
                </a:cubicBezTo>
                <a:cubicBezTo>
                  <a:pt x="3644585" y="1524508"/>
                  <a:pt x="3599168" y="1548354"/>
                  <a:pt x="3551836" y="1564762"/>
                </a:cubicBezTo>
                <a:cubicBezTo>
                  <a:pt x="3506795" y="1580273"/>
                  <a:pt x="3469370" y="1612209"/>
                  <a:pt x="3415003" y="1608081"/>
                </a:cubicBezTo>
                <a:cubicBezTo>
                  <a:pt x="3409532" y="1607717"/>
                  <a:pt x="3403709" y="1612236"/>
                  <a:pt x="3397737" y="1613622"/>
                </a:cubicBezTo>
                <a:cubicBezTo>
                  <a:pt x="3381358" y="1617394"/>
                  <a:pt x="3365010" y="1621790"/>
                  <a:pt x="3348360" y="1624007"/>
                </a:cubicBezTo>
                <a:cubicBezTo>
                  <a:pt x="3328041" y="1626870"/>
                  <a:pt x="3307211" y="1627247"/>
                  <a:pt x="3286876" y="1629796"/>
                </a:cubicBezTo>
                <a:cubicBezTo>
                  <a:pt x="3273801" y="1631368"/>
                  <a:pt x="3260860" y="1633717"/>
                  <a:pt x="3247932" y="1635832"/>
                </a:cubicBezTo>
                <a:lnTo>
                  <a:pt x="3244999" y="1636180"/>
                </a:lnTo>
                <a:lnTo>
                  <a:pt x="3184484" y="1639097"/>
                </a:lnTo>
                <a:lnTo>
                  <a:pt x="3177540" y="1638715"/>
                </a:lnTo>
                <a:cubicBezTo>
                  <a:pt x="3167030" y="1637417"/>
                  <a:pt x="3156526" y="1635766"/>
                  <a:pt x="3146060" y="1634857"/>
                </a:cubicBezTo>
                <a:cubicBezTo>
                  <a:pt x="3116518" y="1632358"/>
                  <a:pt x="3084302" y="1635010"/>
                  <a:pt x="3057965" y="1626236"/>
                </a:cubicBezTo>
                <a:cubicBezTo>
                  <a:pt x="3029852" y="1616919"/>
                  <a:pt x="3003375" y="1613330"/>
                  <a:pt x="2974961" y="1617995"/>
                </a:cubicBezTo>
                <a:cubicBezTo>
                  <a:pt x="2965488" y="1619550"/>
                  <a:pt x="2953558" y="1626717"/>
                  <a:pt x="2949608" y="1633655"/>
                </a:cubicBezTo>
                <a:cubicBezTo>
                  <a:pt x="2940805" y="1649145"/>
                  <a:pt x="2927912" y="1652436"/>
                  <a:pt x="2909973" y="1648121"/>
                </a:cubicBezTo>
                <a:cubicBezTo>
                  <a:pt x="2894404" y="1644476"/>
                  <a:pt x="2875446" y="1643195"/>
                  <a:pt x="2864542" y="1635245"/>
                </a:cubicBezTo>
                <a:cubicBezTo>
                  <a:pt x="2833644" y="1612724"/>
                  <a:pt x="2795701" y="1613769"/>
                  <a:pt x="2758460" y="1609130"/>
                </a:cubicBezTo>
                <a:cubicBezTo>
                  <a:pt x="2735725" y="1606301"/>
                  <a:pt x="2714721" y="1607157"/>
                  <a:pt x="2692301" y="1610905"/>
                </a:cubicBezTo>
                <a:cubicBezTo>
                  <a:pt x="2643606" y="1619217"/>
                  <a:pt x="2595572" y="1613057"/>
                  <a:pt x="2548009" y="1604522"/>
                </a:cubicBezTo>
                <a:cubicBezTo>
                  <a:pt x="2516561" y="1598820"/>
                  <a:pt x="2484471" y="1595972"/>
                  <a:pt x="2453210" y="1590103"/>
                </a:cubicBezTo>
                <a:cubicBezTo>
                  <a:pt x="2429807" y="1585581"/>
                  <a:pt x="2406352" y="1579963"/>
                  <a:pt x="2384726" y="1571904"/>
                </a:cubicBezTo>
                <a:cubicBezTo>
                  <a:pt x="2353369" y="1560075"/>
                  <a:pt x="2325581" y="1541326"/>
                  <a:pt x="2286765" y="1548534"/>
                </a:cubicBezTo>
                <a:cubicBezTo>
                  <a:pt x="2252584" y="1554889"/>
                  <a:pt x="2221009" y="1546526"/>
                  <a:pt x="2189064" y="1538649"/>
                </a:cubicBezTo>
                <a:cubicBezTo>
                  <a:pt x="2165600" y="1532875"/>
                  <a:pt x="2142133" y="1526942"/>
                  <a:pt x="2118010" y="1523712"/>
                </a:cubicBezTo>
                <a:cubicBezTo>
                  <a:pt x="2089379" y="1519913"/>
                  <a:pt x="2057412" y="1523652"/>
                  <a:pt x="2031682" y="1515318"/>
                </a:cubicBezTo>
                <a:cubicBezTo>
                  <a:pt x="2004761" y="1506572"/>
                  <a:pt x="1983123" y="1514364"/>
                  <a:pt x="1959737" y="1518317"/>
                </a:cubicBezTo>
                <a:cubicBezTo>
                  <a:pt x="1922433" y="1524509"/>
                  <a:pt x="1885501" y="1534450"/>
                  <a:pt x="1847100" y="1525944"/>
                </a:cubicBezTo>
                <a:cubicBezTo>
                  <a:pt x="1800428" y="1515638"/>
                  <a:pt x="1754098" y="1504375"/>
                  <a:pt x="1707262" y="1494706"/>
                </a:cubicBezTo>
                <a:cubicBezTo>
                  <a:pt x="1689158" y="1491026"/>
                  <a:pt x="1669827" y="1490075"/>
                  <a:pt x="1651067" y="1488939"/>
                </a:cubicBezTo>
                <a:cubicBezTo>
                  <a:pt x="1633296" y="1488069"/>
                  <a:pt x="1612320" y="1493475"/>
                  <a:pt x="1598392" y="1487556"/>
                </a:cubicBezTo>
                <a:cubicBezTo>
                  <a:pt x="1562588" y="1472333"/>
                  <a:pt x="1526230" y="1465768"/>
                  <a:pt x="1485796" y="1467717"/>
                </a:cubicBezTo>
                <a:cubicBezTo>
                  <a:pt x="1470633" y="1468448"/>
                  <a:pt x="1455519" y="1462113"/>
                  <a:pt x="1440105" y="1461600"/>
                </a:cubicBezTo>
                <a:cubicBezTo>
                  <a:pt x="1419033" y="1461047"/>
                  <a:pt x="1394726" y="1457982"/>
                  <a:pt x="1376742" y="1464813"/>
                </a:cubicBezTo>
                <a:cubicBezTo>
                  <a:pt x="1334463" y="1480976"/>
                  <a:pt x="1299105" y="1470908"/>
                  <a:pt x="1260914" y="1458783"/>
                </a:cubicBezTo>
                <a:cubicBezTo>
                  <a:pt x="1223316" y="1446785"/>
                  <a:pt x="1183912" y="1437700"/>
                  <a:pt x="1144209" y="1430510"/>
                </a:cubicBezTo>
                <a:cubicBezTo>
                  <a:pt x="1129277" y="1427934"/>
                  <a:pt x="1111855" y="1434268"/>
                  <a:pt x="1095577" y="1436151"/>
                </a:cubicBezTo>
                <a:cubicBezTo>
                  <a:pt x="1089760" y="1436745"/>
                  <a:pt x="1083367" y="1437525"/>
                  <a:pt x="1078045" y="1436212"/>
                </a:cubicBezTo>
                <a:cubicBezTo>
                  <a:pt x="1026587" y="1423625"/>
                  <a:pt x="974523" y="1414679"/>
                  <a:pt x="919891" y="1425160"/>
                </a:cubicBezTo>
                <a:cubicBezTo>
                  <a:pt x="914876" y="1426187"/>
                  <a:pt x="909153" y="1424736"/>
                  <a:pt x="904047" y="1423883"/>
                </a:cubicBezTo>
                <a:cubicBezTo>
                  <a:pt x="879088" y="1419436"/>
                  <a:pt x="854553" y="1411675"/>
                  <a:pt x="829382" y="1410847"/>
                </a:cubicBezTo>
                <a:cubicBezTo>
                  <a:pt x="767326" y="1408817"/>
                  <a:pt x="705028" y="1409779"/>
                  <a:pt x="642661" y="1409490"/>
                </a:cubicBezTo>
                <a:cubicBezTo>
                  <a:pt x="638766" y="1409522"/>
                  <a:pt x="634684" y="1409719"/>
                  <a:pt x="631134" y="1408791"/>
                </a:cubicBezTo>
                <a:cubicBezTo>
                  <a:pt x="607871" y="1403163"/>
                  <a:pt x="587956" y="1406321"/>
                  <a:pt x="569136" y="1420097"/>
                </a:cubicBezTo>
                <a:cubicBezTo>
                  <a:pt x="560854" y="1426146"/>
                  <a:pt x="549335" y="1429684"/>
                  <a:pt x="538796" y="1433330"/>
                </a:cubicBezTo>
                <a:cubicBezTo>
                  <a:pt x="523276" y="1438787"/>
                  <a:pt x="507362" y="1444105"/>
                  <a:pt x="491177" y="1447867"/>
                </a:cubicBezTo>
                <a:cubicBezTo>
                  <a:pt x="475178" y="1451464"/>
                  <a:pt x="458068" y="1456211"/>
                  <a:pt x="442411" y="1454770"/>
                </a:cubicBezTo>
                <a:cubicBezTo>
                  <a:pt x="414232" y="1452205"/>
                  <a:pt x="387176" y="1444721"/>
                  <a:pt x="359296" y="1440257"/>
                </a:cubicBezTo>
                <a:cubicBezTo>
                  <a:pt x="349673" y="1438680"/>
                  <a:pt x="339191" y="1439501"/>
                  <a:pt x="329271" y="1439821"/>
                </a:cubicBezTo>
                <a:cubicBezTo>
                  <a:pt x="306503" y="1440449"/>
                  <a:pt x="283397" y="1446114"/>
                  <a:pt x="262167" y="1434111"/>
                </a:cubicBezTo>
                <a:cubicBezTo>
                  <a:pt x="242530" y="1422816"/>
                  <a:pt x="223456" y="1427345"/>
                  <a:pt x="203882" y="1437548"/>
                </a:cubicBezTo>
                <a:cubicBezTo>
                  <a:pt x="189813" y="1444818"/>
                  <a:pt x="173736" y="1450772"/>
                  <a:pt x="157723" y="1454055"/>
                </a:cubicBezTo>
                <a:cubicBezTo>
                  <a:pt x="135728" y="1458567"/>
                  <a:pt x="113832" y="1461037"/>
                  <a:pt x="89823" y="1460153"/>
                </a:cubicBezTo>
                <a:cubicBezTo>
                  <a:pt x="72843" y="1459559"/>
                  <a:pt x="59011" y="1459598"/>
                  <a:pt x="45393" y="1451938"/>
                </a:cubicBezTo>
                <a:cubicBezTo>
                  <a:pt x="43196" y="1450788"/>
                  <a:pt x="39293" y="1450662"/>
                  <a:pt x="36385" y="1450960"/>
                </a:cubicBezTo>
                <a:lnTo>
                  <a:pt x="0" y="1452514"/>
                </a:lnTo>
                <a:close/>
              </a:path>
            </a:pathLst>
          </a:custGeom>
          <a:solidFill>
            <a:schemeClr val="tx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4" name="Group 13">
            <a:extLst>
              <a:ext uri="{FF2B5EF4-FFF2-40B4-BE49-F238E27FC236}">
                <a16:creationId xmlns:a16="http://schemas.microsoft.com/office/drawing/2014/main" id="{B92D19ED-1A05-473D-A7EB-F9E31AAF946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9739305" cy="1775939"/>
            <a:chOff x="1" y="1"/>
            <a:chExt cx="9739305" cy="1775939"/>
          </a:xfrm>
        </p:grpSpPr>
        <p:sp>
          <p:nvSpPr>
            <p:cNvPr id="15" name="Freeform: Shape 14">
              <a:extLst>
                <a:ext uri="{FF2B5EF4-FFF2-40B4-BE49-F238E27FC236}">
                  <a16:creationId xmlns:a16="http://schemas.microsoft.com/office/drawing/2014/main" id="{5316762B-6EB0-4F1D-904A-0BBC21221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9739305" cy="1775939"/>
            </a:xfrm>
            <a:custGeom>
              <a:avLst/>
              <a:gdLst>
                <a:gd name="connsiteX0" fmla="*/ 9506323 w 9739305"/>
                <a:gd name="connsiteY0" fmla="*/ 0 h 1775939"/>
                <a:gd name="connsiteX1" fmla="*/ 9739305 w 9739305"/>
                <a:gd name="connsiteY1" fmla="*/ 0 h 1775939"/>
                <a:gd name="connsiteX2" fmla="*/ 9721016 w 9739305"/>
                <a:gd name="connsiteY2" fmla="*/ 12453 h 1775939"/>
                <a:gd name="connsiteX3" fmla="*/ 9619776 w 9739305"/>
                <a:gd name="connsiteY3" fmla="*/ 90780 h 1775939"/>
                <a:gd name="connsiteX4" fmla="*/ 9506710 w 9739305"/>
                <a:gd name="connsiteY4" fmla="*/ 158222 h 1775939"/>
                <a:gd name="connsiteX5" fmla="*/ 9417057 w 9739305"/>
                <a:gd name="connsiteY5" fmla="*/ 238502 h 1775939"/>
                <a:gd name="connsiteX6" fmla="*/ 9380548 w 9739305"/>
                <a:gd name="connsiteY6" fmla="*/ 281379 h 1775939"/>
                <a:gd name="connsiteX7" fmla="*/ 9301035 w 9739305"/>
                <a:gd name="connsiteY7" fmla="*/ 313304 h 1775939"/>
                <a:gd name="connsiteX8" fmla="*/ 9215480 w 9739305"/>
                <a:gd name="connsiteY8" fmla="*/ 361372 h 1775939"/>
                <a:gd name="connsiteX9" fmla="*/ 9155376 w 9739305"/>
                <a:gd name="connsiteY9" fmla="*/ 407897 h 1775939"/>
                <a:gd name="connsiteX10" fmla="*/ 9108770 w 9739305"/>
                <a:gd name="connsiteY10" fmla="*/ 439335 h 1775939"/>
                <a:gd name="connsiteX11" fmla="*/ 9042339 w 9739305"/>
                <a:gd name="connsiteY11" fmla="*/ 471886 h 1775939"/>
                <a:gd name="connsiteX12" fmla="*/ 8976155 w 9739305"/>
                <a:gd name="connsiteY12" fmla="*/ 513526 h 1775939"/>
                <a:gd name="connsiteX13" fmla="*/ 8944250 w 9739305"/>
                <a:gd name="connsiteY13" fmla="*/ 538762 h 1775939"/>
                <a:gd name="connsiteX14" fmla="*/ 8882191 w 9739305"/>
                <a:gd name="connsiteY14" fmla="*/ 581144 h 1775939"/>
                <a:gd name="connsiteX15" fmla="*/ 8818061 w 9739305"/>
                <a:gd name="connsiteY15" fmla="*/ 620960 h 1775939"/>
                <a:gd name="connsiteX16" fmla="*/ 8696263 w 9739305"/>
                <a:gd name="connsiteY16" fmla="*/ 668892 h 1775939"/>
                <a:gd name="connsiteX17" fmla="*/ 8586493 w 9739305"/>
                <a:gd name="connsiteY17" fmla="*/ 736016 h 1775939"/>
                <a:gd name="connsiteX18" fmla="*/ 8499250 w 9739305"/>
                <a:gd name="connsiteY18" fmla="*/ 785420 h 1775939"/>
                <a:gd name="connsiteX19" fmla="*/ 8448581 w 9739305"/>
                <a:gd name="connsiteY19" fmla="*/ 817525 h 1775939"/>
                <a:gd name="connsiteX20" fmla="*/ 8356131 w 9739305"/>
                <a:gd name="connsiteY20" fmla="*/ 888209 h 1775939"/>
                <a:gd name="connsiteX21" fmla="*/ 8211166 w 9739305"/>
                <a:gd name="connsiteY21" fmla="*/ 964878 h 1775939"/>
                <a:gd name="connsiteX22" fmla="*/ 8123367 w 9739305"/>
                <a:gd name="connsiteY22" fmla="*/ 1006776 h 1775939"/>
                <a:gd name="connsiteX23" fmla="*/ 7933271 w 9739305"/>
                <a:gd name="connsiteY23" fmla="*/ 1072752 h 1775939"/>
                <a:gd name="connsiteX24" fmla="*/ 7872042 w 9739305"/>
                <a:gd name="connsiteY24" fmla="*/ 1095949 h 1775939"/>
                <a:gd name="connsiteX25" fmla="*/ 7801540 w 9739305"/>
                <a:gd name="connsiteY25" fmla="*/ 1112687 h 1775939"/>
                <a:gd name="connsiteX26" fmla="*/ 7688760 w 9739305"/>
                <a:gd name="connsiteY26" fmla="*/ 1149668 h 1775939"/>
                <a:gd name="connsiteX27" fmla="*/ 7468219 w 9739305"/>
                <a:gd name="connsiteY27" fmla="*/ 1214601 h 1775939"/>
                <a:gd name="connsiteX28" fmla="*/ 7419634 w 9739305"/>
                <a:gd name="connsiteY28" fmla="*/ 1225261 h 1775939"/>
                <a:gd name="connsiteX29" fmla="*/ 7296522 w 9739305"/>
                <a:gd name="connsiteY29" fmla="*/ 1266193 h 1775939"/>
                <a:gd name="connsiteX30" fmla="*/ 7222817 w 9739305"/>
                <a:gd name="connsiteY30" fmla="*/ 1293286 h 1775939"/>
                <a:gd name="connsiteX31" fmla="*/ 7161457 w 9739305"/>
                <a:gd name="connsiteY31" fmla="*/ 1309742 h 1775939"/>
                <a:gd name="connsiteX32" fmla="*/ 7106944 w 9739305"/>
                <a:gd name="connsiteY32" fmla="*/ 1318647 h 1775939"/>
                <a:gd name="connsiteX33" fmla="*/ 6964204 w 9739305"/>
                <a:gd name="connsiteY33" fmla="*/ 1356601 h 1775939"/>
                <a:gd name="connsiteX34" fmla="*/ 6907255 w 9739305"/>
                <a:gd name="connsiteY34" fmla="*/ 1371589 h 1775939"/>
                <a:gd name="connsiteX35" fmla="*/ 6759991 w 9739305"/>
                <a:gd name="connsiteY35" fmla="*/ 1420747 h 1775939"/>
                <a:gd name="connsiteX36" fmla="*/ 6634783 w 9739305"/>
                <a:gd name="connsiteY36" fmla="*/ 1454562 h 1775939"/>
                <a:gd name="connsiteX37" fmla="*/ 6582555 w 9739305"/>
                <a:gd name="connsiteY37" fmla="*/ 1470418 h 1775939"/>
                <a:gd name="connsiteX38" fmla="*/ 6462719 w 9739305"/>
                <a:gd name="connsiteY38" fmla="*/ 1498482 h 1775939"/>
                <a:gd name="connsiteX39" fmla="*/ 6395050 w 9739305"/>
                <a:gd name="connsiteY39" fmla="*/ 1517437 h 1775939"/>
                <a:gd name="connsiteX40" fmla="*/ 6228927 w 9739305"/>
                <a:gd name="connsiteY40" fmla="*/ 1543179 h 1775939"/>
                <a:gd name="connsiteX41" fmla="*/ 6057331 w 9739305"/>
                <a:gd name="connsiteY41" fmla="*/ 1568558 h 1775939"/>
                <a:gd name="connsiteX42" fmla="*/ 5962939 w 9739305"/>
                <a:gd name="connsiteY42" fmla="*/ 1578758 h 1775939"/>
                <a:gd name="connsiteX43" fmla="*/ 5880756 w 9739305"/>
                <a:gd name="connsiteY43" fmla="*/ 1591666 h 1775939"/>
                <a:gd name="connsiteX44" fmla="*/ 5809105 w 9739305"/>
                <a:gd name="connsiteY44" fmla="*/ 1600770 h 1775939"/>
                <a:gd name="connsiteX45" fmla="*/ 5695165 w 9739305"/>
                <a:gd name="connsiteY45" fmla="*/ 1617719 h 1775939"/>
                <a:gd name="connsiteX46" fmla="*/ 5647685 w 9739305"/>
                <a:gd name="connsiteY46" fmla="*/ 1622990 h 1775939"/>
                <a:gd name="connsiteX47" fmla="*/ 5535323 w 9739305"/>
                <a:gd name="connsiteY47" fmla="*/ 1628248 h 1775939"/>
                <a:gd name="connsiteX48" fmla="*/ 5496177 w 9739305"/>
                <a:gd name="connsiteY48" fmla="*/ 1628567 h 1775939"/>
                <a:gd name="connsiteX49" fmla="*/ 5420013 w 9739305"/>
                <a:gd name="connsiteY49" fmla="*/ 1612778 h 1775939"/>
                <a:gd name="connsiteX50" fmla="*/ 5411005 w 9739305"/>
                <a:gd name="connsiteY50" fmla="*/ 1611800 h 1775939"/>
                <a:gd name="connsiteX51" fmla="*/ 5361259 w 9739305"/>
                <a:gd name="connsiteY51" fmla="*/ 1606507 h 1775939"/>
                <a:gd name="connsiteX52" fmla="*/ 5334120 w 9739305"/>
                <a:gd name="connsiteY52" fmla="*/ 1605305 h 1775939"/>
                <a:gd name="connsiteX53" fmla="*/ 5230715 w 9739305"/>
                <a:gd name="connsiteY53" fmla="*/ 1594283 h 1775939"/>
                <a:gd name="connsiteX54" fmla="*/ 5171263 w 9739305"/>
                <a:gd name="connsiteY54" fmla="*/ 1589616 h 1775939"/>
                <a:gd name="connsiteX55" fmla="*/ 5123496 w 9739305"/>
                <a:gd name="connsiteY55" fmla="*/ 1593018 h 1775939"/>
                <a:gd name="connsiteX56" fmla="*/ 5039590 w 9739305"/>
                <a:gd name="connsiteY56" fmla="*/ 1598474 h 1775939"/>
                <a:gd name="connsiteX57" fmla="*/ 5012937 w 9739305"/>
                <a:gd name="connsiteY57" fmla="*/ 1603369 h 1775939"/>
                <a:gd name="connsiteX58" fmla="*/ 4891143 w 9739305"/>
                <a:gd name="connsiteY58" fmla="*/ 1598882 h 1775939"/>
                <a:gd name="connsiteX59" fmla="*/ 4821905 w 9739305"/>
                <a:gd name="connsiteY59" fmla="*/ 1601436 h 1775939"/>
                <a:gd name="connsiteX60" fmla="*/ 4743339 w 9739305"/>
                <a:gd name="connsiteY60" fmla="*/ 1592353 h 1775939"/>
                <a:gd name="connsiteX61" fmla="*/ 4720626 w 9739305"/>
                <a:gd name="connsiteY61" fmla="*/ 1594076 h 1775939"/>
                <a:gd name="connsiteX62" fmla="*/ 4695215 w 9739305"/>
                <a:gd name="connsiteY62" fmla="*/ 1596400 h 1775939"/>
                <a:gd name="connsiteX63" fmla="*/ 4617116 w 9739305"/>
                <a:gd name="connsiteY63" fmla="*/ 1601107 h 1775939"/>
                <a:gd name="connsiteX64" fmla="*/ 4569913 w 9739305"/>
                <a:gd name="connsiteY64" fmla="*/ 1608091 h 1775939"/>
                <a:gd name="connsiteX65" fmla="*/ 4479392 w 9739305"/>
                <a:gd name="connsiteY65" fmla="*/ 1609630 h 1775939"/>
                <a:gd name="connsiteX66" fmla="*/ 4446151 w 9739305"/>
                <a:gd name="connsiteY66" fmla="*/ 1615312 h 1775939"/>
                <a:gd name="connsiteX67" fmla="*/ 4361619 w 9739305"/>
                <a:gd name="connsiteY67" fmla="*/ 1619859 h 1775939"/>
                <a:gd name="connsiteX68" fmla="*/ 4285695 w 9739305"/>
                <a:gd name="connsiteY68" fmla="*/ 1621164 h 1775939"/>
                <a:gd name="connsiteX69" fmla="*/ 4212667 w 9739305"/>
                <a:gd name="connsiteY69" fmla="*/ 1625940 h 1775939"/>
                <a:gd name="connsiteX70" fmla="*/ 4160628 w 9739305"/>
                <a:gd name="connsiteY70" fmla="*/ 1633627 h 1775939"/>
                <a:gd name="connsiteX71" fmla="*/ 4104018 w 9739305"/>
                <a:gd name="connsiteY71" fmla="*/ 1639495 h 1775939"/>
                <a:gd name="connsiteX72" fmla="*/ 3948438 w 9739305"/>
                <a:gd name="connsiteY72" fmla="*/ 1665671 h 1775939"/>
                <a:gd name="connsiteX73" fmla="*/ 3919256 w 9739305"/>
                <a:gd name="connsiteY73" fmla="*/ 1662527 h 1775939"/>
                <a:gd name="connsiteX74" fmla="*/ 3754603 w 9739305"/>
                <a:gd name="connsiteY74" fmla="*/ 1666227 h 1775939"/>
                <a:gd name="connsiteX75" fmla="*/ 3718852 w 9739305"/>
                <a:gd name="connsiteY75" fmla="*/ 1668265 h 1775939"/>
                <a:gd name="connsiteX76" fmla="*/ 3621934 w 9739305"/>
                <a:gd name="connsiteY76" fmla="*/ 1654418 h 1775939"/>
                <a:gd name="connsiteX77" fmla="*/ 3475226 w 9739305"/>
                <a:gd name="connsiteY77" fmla="*/ 1690838 h 1775939"/>
                <a:gd name="connsiteX78" fmla="*/ 3338395 w 9739305"/>
                <a:gd name="connsiteY78" fmla="*/ 1734157 h 1775939"/>
                <a:gd name="connsiteX79" fmla="*/ 3321128 w 9739305"/>
                <a:gd name="connsiteY79" fmla="*/ 1739699 h 1775939"/>
                <a:gd name="connsiteX80" fmla="*/ 3271751 w 9739305"/>
                <a:gd name="connsiteY80" fmla="*/ 1750083 h 1775939"/>
                <a:gd name="connsiteX81" fmla="*/ 3210267 w 9739305"/>
                <a:gd name="connsiteY81" fmla="*/ 1755871 h 1775939"/>
                <a:gd name="connsiteX82" fmla="*/ 3132456 w 9739305"/>
                <a:gd name="connsiteY82" fmla="*/ 1766527 h 1775939"/>
                <a:gd name="connsiteX83" fmla="*/ 3069450 w 9739305"/>
                <a:gd name="connsiteY83" fmla="*/ 1760933 h 1775939"/>
                <a:gd name="connsiteX84" fmla="*/ 2981357 w 9739305"/>
                <a:gd name="connsiteY84" fmla="*/ 1752311 h 1775939"/>
                <a:gd name="connsiteX85" fmla="*/ 2898350 w 9739305"/>
                <a:gd name="connsiteY85" fmla="*/ 1744071 h 1775939"/>
                <a:gd name="connsiteX86" fmla="*/ 2872998 w 9739305"/>
                <a:gd name="connsiteY86" fmla="*/ 1759731 h 1775939"/>
                <a:gd name="connsiteX87" fmla="*/ 2833363 w 9739305"/>
                <a:gd name="connsiteY87" fmla="*/ 1774197 h 1775939"/>
                <a:gd name="connsiteX88" fmla="*/ 2787932 w 9739305"/>
                <a:gd name="connsiteY88" fmla="*/ 1761321 h 1775939"/>
                <a:gd name="connsiteX89" fmla="*/ 2681851 w 9739305"/>
                <a:gd name="connsiteY89" fmla="*/ 1735206 h 1775939"/>
                <a:gd name="connsiteX90" fmla="*/ 2615692 w 9739305"/>
                <a:gd name="connsiteY90" fmla="*/ 1736981 h 1775939"/>
                <a:gd name="connsiteX91" fmla="*/ 2471401 w 9739305"/>
                <a:gd name="connsiteY91" fmla="*/ 1730598 h 1775939"/>
                <a:gd name="connsiteX92" fmla="*/ 2376602 w 9739305"/>
                <a:gd name="connsiteY92" fmla="*/ 1716179 h 1775939"/>
                <a:gd name="connsiteX93" fmla="*/ 2308117 w 9739305"/>
                <a:gd name="connsiteY93" fmla="*/ 1697980 h 1775939"/>
                <a:gd name="connsiteX94" fmla="*/ 2210156 w 9739305"/>
                <a:gd name="connsiteY94" fmla="*/ 1674611 h 1775939"/>
                <a:gd name="connsiteX95" fmla="*/ 2112456 w 9739305"/>
                <a:gd name="connsiteY95" fmla="*/ 1664725 h 1775939"/>
                <a:gd name="connsiteX96" fmla="*/ 2041401 w 9739305"/>
                <a:gd name="connsiteY96" fmla="*/ 1649787 h 1775939"/>
                <a:gd name="connsiteX97" fmla="*/ 1955072 w 9739305"/>
                <a:gd name="connsiteY97" fmla="*/ 1641394 h 1775939"/>
                <a:gd name="connsiteX98" fmla="*/ 1883129 w 9739305"/>
                <a:gd name="connsiteY98" fmla="*/ 1644393 h 1775939"/>
                <a:gd name="connsiteX99" fmla="*/ 1770492 w 9739305"/>
                <a:gd name="connsiteY99" fmla="*/ 1652019 h 1775939"/>
                <a:gd name="connsiteX100" fmla="*/ 1630653 w 9739305"/>
                <a:gd name="connsiteY100" fmla="*/ 1620782 h 1775939"/>
                <a:gd name="connsiteX101" fmla="*/ 1574457 w 9739305"/>
                <a:gd name="connsiteY101" fmla="*/ 1615016 h 1775939"/>
                <a:gd name="connsiteX102" fmla="*/ 1521784 w 9739305"/>
                <a:gd name="connsiteY102" fmla="*/ 1613632 h 1775939"/>
                <a:gd name="connsiteX103" fmla="*/ 1409187 w 9739305"/>
                <a:gd name="connsiteY103" fmla="*/ 1593793 h 1775939"/>
                <a:gd name="connsiteX104" fmla="*/ 1363496 w 9739305"/>
                <a:gd name="connsiteY104" fmla="*/ 1587676 h 1775939"/>
                <a:gd name="connsiteX105" fmla="*/ 1300134 w 9739305"/>
                <a:gd name="connsiteY105" fmla="*/ 1590889 h 1775939"/>
                <a:gd name="connsiteX106" fmla="*/ 1184306 w 9739305"/>
                <a:gd name="connsiteY106" fmla="*/ 1584859 h 1775939"/>
                <a:gd name="connsiteX107" fmla="*/ 1067600 w 9739305"/>
                <a:gd name="connsiteY107" fmla="*/ 1556587 h 1775939"/>
                <a:gd name="connsiteX108" fmla="*/ 1018967 w 9739305"/>
                <a:gd name="connsiteY108" fmla="*/ 1562226 h 1775939"/>
                <a:gd name="connsiteX109" fmla="*/ 1001437 w 9739305"/>
                <a:gd name="connsiteY109" fmla="*/ 1562287 h 1775939"/>
                <a:gd name="connsiteX110" fmla="*/ 843282 w 9739305"/>
                <a:gd name="connsiteY110" fmla="*/ 1551235 h 1775939"/>
                <a:gd name="connsiteX111" fmla="*/ 827437 w 9739305"/>
                <a:gd name="connsiteY111" fmla="*/ 1549959 h 1775939"/>
                <a:gd name="connsiteX112" fmla="*/ 752774 w 9739305"/>
                <a:gd name="connsiteY112" fmla="*/ 1536924 h 1775939"/>
                <a:gd name="connsiteX113" fmla="*/ 566053 w 9739305"/>
                <a:gd name="connsiteY113" fmla="*/ 1535567 h 1775939"/>
                <a:gd name="connsiteX114" fmla="*/ 554525 w 9739305"/>
                <a:gd name="connsiteY114" fmla="*/ 1534867 h 1775939"/>
                <a:gd name="connsiteX115" fmla="*/ 492526 w 9739305"/>
                <a:gd name="connsiteY115" fmla="*/ 1546173 h 1775939"/>
                <a:gd name="connsiteX116" fmla="*/ 462187 w 9739305"/>
                <a:gd name="connsiteY116" fmla="*/ 1559407 h 1775939"/>
                <a:gd name="connsiteX117" fmla="*/ 414568 w 9739305"/>
                <a:gd name="connsiteY117" fmla="*/ 1573944 h 1775939"/>
                <a:gd name="connsiteX118" fmla="*/ 365802 w 9739305"/>
                <a:gd name="connsiteY118" fmla="*/ 1580845 h 1775939"/>
                <a:gd name="connsiteX119" fmla="*/ 282687 w 9739305"/>
                <a:gd name="connsiteY119" fmla="*/ 1566332 h 1775939"/>
                <a:gd name="connsiteX120" fmla="*/ 252662 w 9739305"/>
                <a:gd name="connsiteY120" fmla="*/ 1565897 h 1775939"/>
                <a:gd name="connsiteX121" fmla="*/ 185558 w 9739305"/>
                <a:gd name="connsiteY121" fmla="*/ 1560187 h 1775939"/>
                <a:gd name="connsiteX122" fmla="*/ 127273 w 9739305"/>
                <a:gd name="connsiteY122" fmla="*/ 1563624 h 1775939"/>
                <a:gd name="connsiteX123" fmla="*/ 81114 w 9739305"/>
                <a:gd name="connsiteY123" fmla="*/ 1580132 h 1775939"/>
                <a:gd name="connsiteX124" fmla="*/ 13214 w 9739305"/>
                <a:gd name="connsiteY124" fmla="*/ 1586229 h 1775939"/>
                <a:gd name="connsiteX125" fmla="*/ 0 w 9739305"/>
                <a:gd name="connsiteY125" fmla="*/ 1585408 h 1775939"/>
                <a:gd name="connsiteX126" fmla="*/ 0 w 9739305"/>
                <a:gd name="connsiteY126" fmla="*/ 1251083 h 1775939"/>
                <a:gd name="connsiteX127" fmla="*/ 4829 w 9739305"/>
                <a:gd name="connsiteY127" fmla="*/ 1250628 h 1775939"/>
                <a:gd name="connsiteX128" fmla="*/ 48555 w 9739305"/>
                <a:gd name="connsiteY128" fmla="*/ 1240203 h 1775939"/>
                <a:gd name="connsiteX129" fmla="*/ 72789 w 9739305"/>
                <a:gd name="connsiteY129" fmla="*/ 1233698 h 1775939"/>
                <a:gd name="connsiteX130" fmla="*/ 197847 w 9739305"/>
                <a:gd name="connsiteY130" fmla="*/ 1212918 h 1775939"/>
                <a:gd name="connsiteX131" fmla="*/ 253067 w 9739305"/>
                <a:gd name="connsiteY131" fmla="*/ 1194405 h 1775939"/>
                <a:gd name="connsiteX132" fmla="*/ 268116 w 9739305"/>
                <a:gd name="connsiteY132" fmla="*/ 1191325 h 1775939"/>
                <a:gd name="connsiteX133" fmla="*/ 351434 w 9739305"/>
                <a:gd name="connsiteY133" fmla="*/ 1193900 h 1775939"/>
                <a:gd name="connsiteX134" fmla="*/ 414867 w 9739305"/>
                <a:gd name="connsiteY134" fmla="*/ 1216423 h 1775939"/>
                <a:gd name="connsiteX135" fmla="*/ 427335 w 9739305"/>
                <a:gd name="connsiteY135" fmla="*/ 1224454 h 1775939"/>
                <a:gd name="connsiteX136" fmla="*/ 600582 w 9739305"/>
                <a:gd name="connsiteY136" fmla="*/ 1213120 h 1775939"/>
                <a:gd name="connsiteX137" fmla="*/ 627039 w 9739305"/>
                <a:gd name="connsiteY137" fmla="*/ 1208235 h 1775939"/>
                <a:gd name="connsiteX138" fmla="*/ 756446 w 9739305"/>
                <a:gd name="connsiteY138" fmla="*/ 1217062 h 1775939"/>
                <a:gd name="connsiteX139" fmla="*/ 794106 w 9739305"/>
                <a:gd name="connsiteY139" fmla="*/ 1218229 h 1775939"/>
                <a:gd name="connsiteX140" fmla="*/ 929268 w 9739305"/>
                <a:gd name="connsiteY140" fmla="*/ 1225211 h 1775939"/>
                <a:gd name="connsiteX141" fmla="*/ 947713 w 9739305"/>
                <a:gd name="connsiteY141" fmla="*/ 1211766 h 1775939"/>
                <a:gd name="connsiteX142" fmla="*/ 1001014 w 9739305"/>
                <a:gd name="connsiteY142" fmla="*/ 1177651 h 1775939"/>
                <a:gd name="connsiteX143" fmla="*/ 1107747 w 9739305"/>
                <a:gd name="connsiteY143" fmla="*/ 1144571 h 1775939"/>
                <a:gd name="connsiteX144" fmla="*/ 1137175 w 9739305"/>
                <a:gd name="connsiteY144" fmla="*/ 1144721 h 1775939"/>
                <a:gd name="connsiteX145" fmla="*/ 1213670 w 9739305"/>
                <a:gd name="connsiteY145" fmla="*/ 1187646 h 1775939"/>
                <a:gd name="connsiteX146" fmla="*/ 1250725 w 9739305"/>
                <a:gd name="connsiteY146" fmla="*/ 1204534 h 1775939"/>
                <a:gd name="connsiteX147" fmla="*/ 1355013 w 9739305"/>
                <a:gd name="connsiteY147" fmla="*/ 1233876 h 1775939"/>
                <a:gd name="connsiteX148" fmla="*/ 1363867 w 9739305"/>
                <a:gd name="connsiteY148" fmla="*/ 1239727 h 1775939"/>
                <a:gd name="connsiteX149" fmla="*/ 1443262 w 9739305"/>
                <a:gd name="connsiteY149" fmla="*/ 1310445 h 1775939"/>
                <a:gd name="connsiteX150" fmla="*/ 1460979 w 9739305"/>
                <a:gd name="connsiteY150" fmla="*/ 1322303 h 1775939"/>
                <a:gd name="connsiteX151" fmla="*/ 1482536 w 9739305"/>
                <a:gd name="connsiteY151" fmla="*/ 1341039 h 1775939"/>
                <a:gd name="connsiteX152" fmla="*/ 1548717 w 9739305"/>
                <a:gd name="connsiteY152" fmla="*/ 1376141 h 1775939"/>
                <a:gd name="connsiteX153" fmla="*/ 1629003 w 9739305"/>
                <a:gd name="connsiteY153" fmla="*/ 1384512 h 1775939"/>
                <a:gd name="connsiteX154" fmla="*/ 1726123 w 9739305"/>
                <a:gd name="connsiteY154" fmla="*/ 1398505 h 1775939"/>
                <a:gd name="connsiteX155" fmla="*/ 1766964 w 9739305"/>
                <a:gd name="connsiteY155" fmla="*/ 1409092 h 1775939"/>
                <a:gd name="connsiteX156" fmla="*/ 1875994 w 9739305"/>
                <a:gd name="connsiteY156" fmla="*/ 1427691 h 1775939"/>
                <a:gd name="connsiteX157" fmla="*/ 1953935 w 9739305"/>
                <a:gd name="connsiteY157" fmla="*/ 1444021 h 1775939"/>
                <a:gd name="connsiteX158" fmla="*/ 2065495 w 9739305"/>
                <a:gd name="connsiteY158" fmla="*/ 1450414 h 1775939"/>
                <a:gd name="connsiteX159" fmla="*/ 2119362 w 9739305"/>
                <a:gd name="connsiteY159" fmla="*/ 1448287 h 1775939"/>
                <a:gd name="connsiteX160" fmla="*/ 2221201 w 9739305"/>
                <a:gd name="connsiteY160" fmla="*/ 1503642 h 1775939"/>
                <a:gd name="connsiteX161" fmla="*/ 2302040 w 9739305"/>
                <a:gd name="connsiteY161" fmla="*/ 1539608 h 1775939"/>
                <a:gd name="connsiteX162" fmla="*/ 2384113 w 9739305"/>
                <a:gd name="connsiteY162" fmla="*/ 1516348 h 1775939"/>
                <a:gd name="connsiteX163" fmla="*/ 2405786 w 9739305"/>
                <a:gd name="connsiteY163" fmla="*/ 1497098 h 1775939"/>
                <a:gd name="connsiteX164" fmla="*/ 2541024 w 9739305"/>
                <a:gd name="connsiteY164" fmla="*/ 1473316 h 1775939"/>
                <a:gd name="connsiteX165" fmla="*/ 2735378 w 9739305"/>
                <a:gd name="connsiteY165" fmla="*/ 1463319 h 1775939"/>
                <a:gd name="connsiteX166" fmla="*/ 3056752 w 9739305"/>
                <a:gd name="connsiteY166" fmla="*/ 1408590 h 1775939"/>
                <a:gd name="connsiteX167" fmla="*/ 3112247 w 9739305"/>
                <a:gd name="connsiteY167" fmla="*/ 1387711 h 1775939"/>
                <a:gd name="connsiteX168" fmla="*/ 3175396 w 9739305"/>
                <a:gd name="connsiteY168" fmla="*/ 1380116 h 1775939"/>
                <a:gd name="connsiteX169" fmla="*/ 3200231 w 9739305"/>
                <a:gd name="connsiteY169" fmla="*/ 1390061 h 1775939"/>
                <a:gd name="connsiteX170" fmla="*/ 3307359 w 9739305"/>
                <a:gd name="connsiteY170" fmla="*/ 1401532 h 1775939"/>
                <a:gd name="connsiteX171" fmla="*/ 3327591 w 9739305"/>
                <a:gd name="connsiteY171" fmla="*/ 1400871 h 1775939"/>
                <a:gd name="connsiteX172" fmla="*/ 3396452 w 9739305"/>
                <a:gd name="connsiteY172" fmla="*/ 1390488 h 1775939"/>
                <a:gd name="connsiteX173" fmla="*/ 3460402 w 9739305"/>
                <a:gd name="connsiteY173" fmla="*/ 1383325 h 1775939"/>
                <a:gd name="connsiteX174" fmla="*/ 3622771 w 9739305"/>
                <a:gd name="connsiteY174" fmla="*/ 1388838 h 1775939"/>
                <a:gd name="connsiteX175" fmla="*/ 3746637 w 9739305"/>
                <a:gd name="connsiteY175" fmla="*/ 1379728 h 1775939"/>
                <a:gd name="connsiteX176" fmla="*/ 3803936 w 9739305"/>
                <a:gd name="connsiteY176" fmla="*/ 1380104 h 1775939"/>
                <a:gd name="connsiteX177" fmla="*/ 3836429 w 9739305"/>
                <a:gd name="connsiteY177" fmla="*/ 1383246 h 1775939"/>
                <a:gd name="connsiteX178" fmla="*/ 3911096 w 9739305"/>
                <a:gd name="connsiteY178" fmla="*/ 1412447 h 1775939"/>
                <a:gd name="connsiteX179" fmla="*/ 3951494 w 9739305"/>
                <a:gd name="connsiteY179" fmla="*/ 1417876 h 1775939"/>
                <a:gd name="connsiteX180" fmla="*/ 4071982 w 9739305"/>
                <a:gd name="connsiteY180" fmla="*/ 1411440 h 1775939"/>
                <a:gd name="connsiteX181" fmla="*/ 4250380 w 9739305"/>
                <a:gd name="connsiteY181" fmla="*/ 1353404 h 1775939"/>
                <a:gd name="connsiteX182" fmla="*/ 4268920 w 9739305"/>
                <a:gd name="connsiteY182" fmla="*/ 1345917 h 1775939"/>
                <a:gd name="connsiteX183" fmla="*/ 4360470 w 9739305"/>
                <a:gd name="connsiteY183" fmla="*/ 1333343 h 1775939"/>
                <a:gd name="connsiteX184" fmla="*/ 4423403 w 9739305"/>
                <a:gd name="connsiteY184" fmla="*/ 1341452 h 1775939"/>
                <a:gd name="connsiteX185" fmla="*/ 4509460 w 9739305"/>
                <a:gd name="connsiteY185" fmla="*/ 1360374 h 1775939"/>
                <a:gd name="connsiteX186" fmla="*/ 4586780 w 9739305"/>
                <a:gd name="connsiteY186" fmla="*/ 1375951 h 1775939"/>
                <a:gd name="connsiteX187" fmla="*/ 4643424 w 9739305"/>
                <a:gd name="connsiteY187" fmla="*/ 1395033 h 1775939"/>
                <a:gd name="connsiteX188" fmla="*/ 4771320 w 9739305"/>
                <a:gd name="connsiteY188" fmla="*/ 1404876 h 1775939"/>
                <a:gd name="connsiteX189" fmla="*/ 4784667 w 9739305"/>
                <a:gd name="connsiteY189" fmla="*/ 1406901 h 1775939"/>
                <a:gd name="connsiteX190" fmla="*/ 4879368 w 9739305"/>
                <a:gd name="connsiteY190" fmla="*/ 1382875 h 1775939"/>
                <a:gd name="connsiteX191" fmla="*/ 4993296 w 9739305"/>
                <a:gd name="connsiteY191" fmla="*/ 1357609 h 1775939"/>
                <a:gd name="connsiteX192" fmla="*/ 5034636 w 9739305"/>
                <a:gd name="connsiteY192" fmla="*/ 1362363 h 1775939"/>
                <a:gd name="connsiteX193" fmla="*/ 5091273 w 9739305"/>
                <a:gd name="connsiteY193" fmla="*/ 1369207 h 1775939"/>
                <a:gd name="connsiteX194" fmla="*/ 5143127 w 9739305"/>
                <a:gd name="connsiteY194" fmla="*/ 1361686 h 1775939"/>
                <a:gd name="connsiteX195" fmla="*/ 5174789 w 9739305"/>
                <a:gd name="connsiteY195" fmla="*/ 1359688 h 1775939"/>
                <a:gd name="connsiteX196" fmla="*/ 5322233 w 9739305"/>
                <a:gd name="connsiteY196" fmla="*/ 1411274 h 1775939"/>
                <a:gd name="connsiteX197" fmla="*/ 5359206 w 9739305"/>
                <a:gd name="connsiteY197" fmla="*/ 1414357 h 1775939"/>
                <a:gd name="connsiteX198" fmla="*/ 5380352 w 9739305"/>
                <a:gd name="connsiteY198" fmla="*/ 1420558 h 1775939"/>
                <a:gd name="connsiteX199" fmla="*/ 5509233 w 9739305"/>
                <a:gd name="connsiteY199" fmla="*/ 1487165 h 1775939"/>
                <a:gd name="connsiteX200" fmla="*/ 5563203 w 9739305"/>
                <a:gd name="connsiteY200" fmla="*/ 1499314 h 1775939"/>
                <a:gd name="connsiteX201" fmla="*/ 5621569 w 9739305"/>
                <a:gd name="connsiteY201" fmla="*/ 1493518 h 1775939"/>
                <a:gd name="connsiteX202" fmla="*/ 5655136 w 9739305"/>
                <a:gd name="connsiteY202" fmla="*/ 1486565 h 1775939"/>
                <a:gd name="connsiteX203" fmla="*/ 5736883 w 9739305"/>
                <a:gd name="connsiteY203" fmla="*/ 1436327 h 1775939"/>
                <a:gd name="connsiteX204" fmla="*/ 5784777 w 9739305"/>
                <a:gd name="connsiteY204" fmla="*/ 1435588 h 1775939"/>
                <a:gd name="connsiteX205" fmla="*/ 5860952 w 9739305"/>
                <a:gd name="connsiteY205" fmla="*/ 1463773 h 1775939"/>
                <a:gd name="connsiteX206" fmla="*/ 5997123 w 9739305"/>
                <a:gd name="connsiteY206" fmla="*/ 1471491 h 1775939"/>
                <a:gd name="connsiteX207" fmla="*/ 6063793 w 9739305"/>
                <a:gd name="connsiteY207" fmla="*/ 1423706 h 1775939"/>
                <a:gd name="connsiteX208" fmla="*/ 6097303 w 9739305"/>
                <a:gd name="connsiteY208" fmla="*/ 1379247 h 1775939"/>
                <a:gd name="connsiteX209" fmla="*/ 6197741 w 9739305"/>
                <a:gd name="connsiteY209" fmla="*/ 1324656 h 1775939"/>
                <a:gd name="connsiteX210" fmla="*/ 6223125 w 9739305"/>
                <a:gd name="connsiteY210" fmla="*/ 1341950 h 1775939"/>
                <a:gd name="connsiteX211" fmla="*/ 6298923 w 9739305"/>
                <a:gd name="connsiteY211" fmla="*/ 1346144 h 1775939"/>
                <a:gd name="connsiteX212" fmla="*/ 6380532 w 9739305"/>
                <a:gd name="connsiteY212" fmla="*/ 1341582 h 1775939"/>
                <a:gd name="connsiteX213" fmla="*/ 6523222 w 9739305"/>
                <a:gd name="connsiteY213" fmla="*/ 1343021 h 1775939"/>
                <a:gd name="connsiteX214" fmla="*/ 6615600 w 9739305"/>
                <a:gd name="connsiteY214" fmla="*/ 1291015 h 1775939"/>
                <a:gd name="connsiteX215" fmla="*/ 6650812 w 9739305"/>
                <a:gd name="connsiteY215" fmla="*/ 1269700 h 1775939"/>
                <a:gd name="connsiteX216" fmla="*/ 6684030 w 9739305"/>
                <a:gd name="connsiteY216" fmla="*/ 1255543 h 1775939"/>
                <a:gd name="connsiteX217" fmla="*/ 6722764 w 9739305"/>
                <a:gd name="connsiteY217" fmla="*/ 1246615 h 1775939"/>
                <a:gd name="connsiteX218" fmla="*/ 6815757 w 9739305"/>
                <a:gd name="connsiteY218" fmla="*/ 1215451 h 1775939"/>
                <a:gd name="connsiteX219" fmla="*/ 6866200 w 9739305"/>
                <a:gd name="connsiteY219" fmla="*/ 1186810 h 1775939"/>
                <a:gd name="connsiteX220" fmla="*/ 6981228 w 9739305"/>
                <a:gd name="connsiteY220" fmla="*/ 1155999 h 1775939"/>
                <a:gd name="connsiteX221" fmla="*/ 7059255 w 9739305"/>
                <a:gd name="connsiteY221" fmla="*/ 1129638 h 1775939"/>
                <a:gd name="connsiteX222" fmla="*/ 7140774 w 9739305"/>
                <a:gd name="connsiteY222" fmla="*/ 1086787 h 1775939"/>
                <a:gd name="connsiteX223" fmla="*/ 7152150 w 9739305"/>
                <a:gd name="connsiteY223" fmla="*/ 1080276 h 1775939"/>
                <a:gd name="connsiteX224" fmla="*/ 7178911 w 9739305"/>
                <a:gd name="connsiteY224" fmla="*/ 1053404 h 1775939"/>
                <a:gd name="connsiteX225" fmla="*/ 7215302 w 9739305"/>
                <a:gd name="connsiteY225" fmla="*/ 963609 h 1775939"/>
                <a:gd name="connsiteX226" fmla="*/ 7226104 w 9739305"/>
                <a:gd name="connsiteY226" fmla="*/ 945196 h 1775939"/>
                <a:gd name="connsiteX227" fmla="*/ 7329145 w 9739305"/>
                <a:gd name="connsiteY227" fmla="*/ 879964 h 1775939"/>
                <a:gd name="connsiteX228" fmla="*/ 7368683 w 9739305"/>
                <a:gd name="connsiteY228" fmla="*/ 883708 h 1775939"/>
                <a:gd name="connsiteX229" fmla="*/ 7412980 w 9739305"/>
                <a:gd name="connsiteY229" fmla="*/ 901348 h 1775939"/>
                <a:gd name="connsiteX230" fmla="*/ 7508285 w 9739305"/>
                <a:gd name="connsiteY230" fmla="*/ 901932 h 1775939"/>
                <a:gd name="connsiteX231" fmla="*/ 7543367 w 9739305"/>
                <a:gd name="connsiteY231" fmla="*/ 890040 h 1775939"/>
                <a:gd name="connsiteX232" fmla="*/ 7604247 w 9739305"/>
                <a:gd name="connsiteY232" fmla="*/ 859640 h 1775939"/>
                <a:gd name="connsiteX233" fmla="*/ 7650214 w 9739305"/>
                <a:gd name="connsiteY233" fmla="*/ 814893 h 1775939"/>
                <a:gd name="connsiteX234" fmla="*/ 7716618 w 9739305"/>
                <a:gd name="connsiteY234" fmla="*/ 741384 h 1775939"/>
                <a:gd name="connsiteX235" fmla="*/ 7849257 w 9739305"/>
                <a:gd name="connsiteY235" fmla="*/ 708153 h 1775939"/>
                <a:gd name="connsiteX236" fmla="*/ 7900340 w 9739305"/>
                <a:gd name="connsiteY236" fmla="*/ 696745 h 1775939"/>
                <a:gd name="connsiteX237" fmla="*/ 8085922 w 9739305"/>
                <a:gd name="connsiteY237" fmla="*/ 650290 h 1775939"/>
                <a:gd name="connsiteX238" fmla="*/ 8102187 w 9739305"/>
                <a:gd name="connsiteY238" fmla="*/ 648251 h 1775939"/>
                <a:gd name="connsiteX239" fmla="*/ 8229960 w 9739305"/>
                <a:gd name="connsiteY239" fmla="*/ 598934 h 1775939"/>
                <a:gd name="connsiteX240" fmla="*/ 8260743 w 9739305"/>
                <a:gd name="connsiteY240" fmla="*/ 586776 h 1775939"/>
                <a:gd name="connsiteX241" fmla="*/ 8297724 w 9739305"/>
                <a:gd name="connsiteY241" fmla="*/ 557687 h 1775939"/>
                <a:gd name="connsiteX242" fmla="*/ 8329397 w 9739305"/>
                <a:gd name="connsiteY242" fmla="*/ 479103 h 1775939"/>
                <a:gd name="connsiteX243" fmla="*/ 8369109 w 9739305"/>
                <a:gd name="connsiteY243" fmla="*/ 442035 h 1775939"/>
                <a:gd name="connsiteX244" fmla="*/ 8398212 w 9739305"/>
                <a:gd name="connsiteY244" fmla="*/ 419288 h 1775939"/>
                <a:gd name="connsiteX245" fmla="*/ 8423091 w 9739305"/>
                <a:gd name="connsiteY245" fmla="*/ 385761 h 1775939"/>
                <a:gd name="connsiteX246" fmla="*/ 8445807 w 9739305"/>
                <a:gd name="connsiteY246" fmla="*/ 307296 h 1775939"/>
                <a:gd name="connsiteX247" fmla="*/ 8483136 w 9739305"/>
                <a:gd name="connsiteY247" fmla="*/ 236912 h 1775939"/>
                <a:gd name="connsiteX248" fmla="*/ 8554397 w 9739305"/>
                <a:gd name="connsiteY248" fmla="*/ 195498 h 1775939"/>
                <a:gd name="connsiteX249" fmla="*/ 8598729 w 9739305"/>
                <a:gd name="connsiteY249" fmla="*/ 173430 h 1775939"/>
                <a:gd name="connsiteX250" fmla="*/ 8779113 w 9739305"/>
                <a:gd name="connsiteY250" fmla="*/ 184822 h 1775939"/>
                <a:gd name="connsiteX251" fmla="*/ 8902517 w 9739305"/>
                <a:gd name="connsiteY251" fmla="*/ 198490 h 1775939"/>
                <a:gd name="connsiteX252" fmla="*/ 8942393 w 9739305"/>
                <a:gd name="connsiteY252" fmla="*/ 189035 h 1775939"/>
                <a:gd name="connsiteX253" fmla="*/ 9053027 w 9739305"/>
                <a:gd name="connsiteY253" fmla="*/ 119670 h 1775939"/>
                <a:gd name="connsiteX254" fmla="*/ 9164008 w 9739305"/>
                <a:gd name="connsiteY254" fmla="*/ 85758 h 1775939"/>
                <a:gd name="connsiteX255" fmla="*/ 9248172 w 9739305"/>
                <a:gd name="connsiteY255" fmla="*/ 73540 h 1775939"/>
                <a:gd name="connsiteX256" fmla="*/ 9320568 w 9739305"/>
                <a:gd name="connsiteY256" fmla="*/ 63772 h 1775939"/>
                <a:gd name="connsiteX257" fmla="*/ 9407003 w 9739305"/>
                <a:gd name="connsiteY257" fmla="*/ 42029 h 1775939"/>
                <a:gd name="connsiteX258" fmla="*/ 9455456 w 9739305"/>
                <a:gd name="connsiteY258" fmla="*/ 20546 h 1775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Lst>
              <a:rect l="l" t="t" r="r" b="b"/>
              <a:pathLst>
                <a:path w="9739305" h="1775939">
                  <a:moveTo>
                    <a:pt x="9506323" y="0"/>
                  </a:moveTo>
                  <a:lnTo>
                    <a:pt x="9739305" y="0"/>
                  </a:lnTo>
                  <a:lnTo>
                    <a:pt x="9721016" y="12453"/>
                  </a:lnTo>
                  <a:cubicBezTo>
                    <a:pt x="9690045" y="40939"/>
                    <a:pt x="9658859" y="68964"/>
                    <a:pt x="9619776" y="90780"/>
                  </a:cubicBezTo>
                  <a:cubicBezTo>
                    <a:pt x="9581267" y="112410"/>
                    <a:pt x="9545008" y="136288"/>
                    <a:pt x="9506710" y="158222"/>
                  </a:cubicBezTo>
                  <a:cubicBezTo>
                    <a:pt x="9469164" y="179649"/>
                    <a:pt x="9435404" y="202776"/>
                    <a:pt x="9417057" y="238502"/>
                  </a:cubicBezTo>
                  <a:cubicBezTo>
                    <a:pt x="9408857" y="254276"/>
                    <a:pt x="9397029" y="271640"/>
                    <a:pt x="9380548" y="281379"/>
                  </a:cubicBezTo>
                  <a:cubicBezTo>
                    <a:pt x="9357055" y="295224"/>
                    <a:pt x="9326757" y="301236"/>
                    <a:pt x="9301035" y="313304"/>
                  </a:cubicBezTo>
                  <a:cubicBezTo>
                    <a:pt x="9270739" y="327477"/>
                    <a:pt x="9235503" y="340162"/>
                    <a:pt x="9215480" y="361372"/>
                  </a:cubicBezTo>
                  <a:cubicBezTo>
                    <a:pt x="9197689" y="380278"/>
                    <a:pt x="9179513" y="395277"/>
                    <a:pt x="9155376" y="407897"/>
                  </a:cubicBezTo>
                  <a:cubicBezTo>
                    <a:pt x="9138462" y="416717"/>
                    <a:pt x="9126335" y="431897"/>
                    <a:pt x="9108770" y="439335"/>
                  </a:cubicBezTo>
                  <a:cubicBezTo>
                    <a:pt x="9085671" y="449237"/>
                    <a:pt x="9062288" y="457270"/>
                    <a:pt x="9042339" y="471886"/>
                  </a:cubicBezTo>
                  <a:cubicBezTo>
                    <a:pt x="9021638" y="487007"/>
                    <a:pt x="8997876" y="499296"/>
                    <a:pt x="8976155" y="513526"/>
                  </a:cubicBezTo>
                  <a:cubicBezTo>
                    <a:pt x="8964637" y="521143"/>
                    <a:pt x="8955362" y="530850"/>
                    <a:pt x="8944250" y="538762"/>
                  </a:cubicBezTo>
                  <a:cubicBezTo>
                    <a:pt x="8923906" y="553238"/>
                    <a:pt x="8903158" y="567422"/>
                    <a:pt x="8882191" y="581144"/>
                  </a:cubicBezTo>
                  <a:cubicBezTo>
                    <a:pt x="8861228" y="594868"/>
                    <a:pt x="8841332" y="610579"/>
                    <a:pt x="8818061" y="620960"/>
                  </a:cubicBezTo>
                  <a:cubicBezTo>
                    <a:pt x="8778386" y="638567"/>
                    <a:pt x="8734713" y="650088"/>
                    <a:pt x="8696263" y="668892"/>
                  </a:cubicBezTo>
                  <a:cubicBezTo>
                    <a:pt x="8657243" y="688034"/>
                    <a:pt x="8620769" y="711451"/>
                    <a:pt x="8586493" y="736016"/>
                  </a:cubicBezTo>
                  <a:cubicBezTo>
                    <a:pt x="8559370" y="755372"/>
                    <a:pt x="8533990" y="774487"/>
                    <a:pt x="8499250" y="785420"/>
                  </a:cubicBezTo>
                  <a:cubicBezTo>
                    <a:pt x="8479867" y="791534"/>
                    <a:pt x="8459807" y="803801"/>
                    <a:pt x="8448581" y="817525"/>
                  </a:cubicBezTo>
                  <a:cubicBezTo>
                    <a:pt x="8424305" y="847414"/>
                    <a:pt x="8392427" y="869197"/>
                    <a:pt x="8356131" y="888209"/>
                  </a:cubicBezTo>
                  <a:cubicBezTo>
                    <a:pt x="8307679" y="913772"/>
                    <a:pt x="8259834" y="939776"/>
                    <a:pt x="8211166" y="964878"/>
                  </a:cubicBezTo>
                  <a:cubicBezTo>
                    <a:pt x="8182465" y="979759"/>
                    <a:pt x="8153995" y="995412"/>
                    <a:pt x="8123367" y="1006776"/>
                  </a:cubicBezTo>
                  <a:cubicBezTo>
                    <a:pt x="8060787" y="1030195"/>
                    <a:pt x="7996505" y="1050714"/>
                    <a:pt x="7933271" y="1072752"/>
                  </a:cubicBezTo>
                  <a:cubicBezTo>
                    <a:pt x="7912572" y="1079870"/>
                    <a:pt x="7893169" y="1089594"/>
                    <a:pt x="7872042" y="1095949"/>
                  </a:cubicBezTo>
                  <a:cubicBezTo>
                    <a:pt x="7849189" y="1102856"/>
                    <a:pt x="7824394" y="1105779"/>
                    <a:pt x="7801540" y="1112687"/>
                  </a:cubicBezTo>
                  <a:cubicBezTo>
                    <a:pt x="7763512" y="1124093"/>
                    <a:pt x="7726779" y="1138106"/>
                    <a:pt x="7688760" y="1149668"/>
                  </a:cubicBezTo>
                  <a:cubicBezTo>
                    <a:pt x="7615403" y="1171881"/>
                    <a:pt x="7541813" y="1193320"/>
                    <a:pt x="7468219" y="1214601"/>
                  </a:cubicBezTo>
                  <a:cubicBezTo>
                    <a:pt x="7452461" y="1219127"/>
                    <a:pt x="7435183" y="1220431"/>
                    <a:pt x="7419634" y="1225261"/>
                  </a:cubicBezTo>
                  <a:cubicBezTo>
                    <a:pt x="7378370" y="1238236"/>
                    <a:pt x="7337343" y="1252140"/>
                    <a:pt x="7296522" y="1266193"/>
                  </a:cubicBezTo>
                  <a:cubicBezTo>
                    <a:pt x="7271802" y="1274761"/>
                    <a:pt x="7247746" y="1285023"/>
                    <a:pt x="7222817" y="1293286"/>
                  </a:cubicBezTo>
                  <a:cubicBezTo>
                    <a:pt x="7202872" y="1299897"/>
                    <a:pt x="7182284" y="1305284"/>
                    <a:pt x="7161457" y="1309742"/>
                  </a:cubicBezTo>
                  <a:cubicBezTo>
                    <a:pt x="7143523" y="1313589"/>
                    <a:pt x="7124653" y="1314184"/>
                    <a:pt x="7106944" y="1318647"/>
                  </a:cubicBezTo>
                  <a:cubicBezTo>
                    <a:pt x="7059008" y="1330687"/>
                    <a:pt x="7011720" y="1343954"/>
                    <a:pt x="6964204" y="1356601"/>
                  </a:cubicBezTo>
                  <a:cubicBezTo>
                    <a:pt x="6945158" y="1361601"/>
                    <a:pt x="6925667" y="1365522"/>
                    <a:pt x="6907255" y="1371589"/>
                  </a:cubicBezTo>
                  <a:cubicBezTo>
                    <a:pt x="6857955" y="1387619"/>
                    <a:pt x="6809525" y="1405490"/>
                    <a:pt x="6759991" y="1420747"/>
                  </a:cubicBezTo>
                  <a:cubicBezTo>
                    <a:pt x="6718908" y="1433400"/>
                    <a:pt x="6676513" y="1443133"/>
                    <a:pt x="6634783" y="1454562"/>
                  </a:cubicBezTo>
                  <a:cubicBezTo>
                    <a:pt x="6617097" y="1459495"/>
                    <a:pt x="6600269" y="1466113"/>
                    <a:pt x="6582555" y="1470418"/>
                  </a:cubicBezTo>
                  <a:cubicBezTo>
                    <a:pt x="6542888" y="1480178"/>
                    <a:pt x="6502579" y="1488712"/>
                    <a:pt x="6462719" y="1498482"/>
                  </a:cubicBezTo>
                  <a:cubicBezTo>
                    <a:pt x="6440000" y="1504127"/>
                    <a:pt x="6418233" y="1513338"/>
                    <a:pt x="6395050" y="1517437"/>
                  </a:cubicBezTo>
                  <a:cubicBezTo>
                    <a:pt x="6339992" y="1527154"/>
                    <a:pt x="6284444" y="1534853"/>
                    <a:pt x="6228927" y="1543179"/>
                  </a:cubicBezTo>
                  <a:cubicBezTo>
                    <a:pt x="6171671" y="1551745"/>
                    <a:pt x="6114621" y="1560617"/>
                    <a:pt x="6057331" y="1568558"/>
                  </a:cubicBezTo>
                  <a:cubicBezTo>
                    <a:pt x="6025969" y="1572738"/>
                    <a:pt x="5994307" y="1574734"/>
                    <a:pt x="5962939" y="1578758"/>
                  </a:cubicBezTo>
                  <a:cubicBezTo>
                    <a:pt x="5935441" y="1582281"/>
                    <a:pt x="5908230" y="1587673"/>
                    <a:pt x="5880756" y="1591666"/>
                  </a:cubicBezTo>
                  <a:cubicBezTo>
                    <a:pt x="5856953" y="1595010"/>
                    <a:pt x="5832910" y="1597425"/>
                    <a:pt x="5809105" y="1600770"/>
                  </a:cubicBezTo>
                  <a:cubicBezTo>
                    <a:pt x="5770986" y="1606216"/>
                    <a:pt x="5733083" y="1612124"/>
                    <a:pt x="5695165" y="1617719"/>
                  </a:cubicBezTo>
                  <a:cubicBezTo>
                    <a:pt x="5679295" y="1619896"/>
                    <a:pt x="5662765" y="1624616"/>
                    <a:pt x="5647685" y="1622990"/>
                  </a:cubicBezTo>
                  <a:cubicBezTo>
                    <a:pt x="5609687" y="1618857"/>
                    <a:pt x="5572641" y="1622370"/>
                    <a:pt x="5535323" y="1628248"/>
                  </a:cubicBezTo>
                  <a:cubicBezTo>
                    <a:pt x="5522562" y="1630278"/>
                    <a:pt x="5508745" y="1630629"/>
                    <a:pt x="5496177" y="1628567"/>
                  </a:cubicBezTo>
                  <a:cubicBezTo>
                    <a:pt x="5470455" y="1624470"/>
                    <a:pt x="5445407" y="1618145"/>
                    <a:pt x="5420013" y="1612778"/>
                  </a:cubicBezTo>
                  <a:cubicBezTo>
                    <a:pt x="5417253" y="1612127"/>
                    <a:pt x="5413941" y="1612129"/>
                    <a:pt x="5411005" y="1611800"/>
                  </a:cubicBezTo>
                  <a:cubicBezTo>
                    <a:pt x="5394351" y="1609934"/>
                    <a:pt x="5377898" y="1608060"/>
                    <a:pt x="5361259" y="1606507"/>
                  </a:cubicBezTo>
                  <a:cubicBezTo>
                    <a:pt x="5352259" y="1605686"/>
                    <a:pt x="5343116" y="1605970"/>
                    <a:pt x="5334120" y="1605305"/>
                  </a:cubicBezTo>
                  <a:cubicBezTo>
                    <a:pt x="5299308" y="1602589"/>
                    <a:pt x="5261564" y="1611785"/>
                    <a:pt x="5230715" y="1594283"/>
                  </a:cubicBezTo>
                  <a:cubicBezTo>
                    <a:pt x="5210688" y="1583006"/>
                    <a:pt x="5191969" y="1586734"/>
                    <a:pt x="5171263" y="1589616"/>
                  </a:cubicBezTo>
                  <a:cubicBezTo>
                    <a:pt x="5155583" y="1591784"/>
                    <a:pt x="5139427" y="1592091"/>
                    <a:pt x="5123496" y="1593018"/>
                  </a:cubicBezTo>
                  <a:cubicBezTo>
                    <a:pt x="5095527" y="1594836"/>
                    <a:pt x="5067543" y="1596342"/>
                    <a:pt x="5039590" y="1598474"/>
                  </a:cubicBezTo>
                  <a:cubicBezTo>
                    <a:pt x="5030662" y="1599218"/>
                    <a:pt x="5021716" y="1603574"/>
                    <a:pt x="5012937" y="1603369"/>
                  </a:cubicBezTo>
                  <a:cubicBezTo>
                    <a:pt x="4972362" y="1602343"/>
                    <a:pt x="4931703" y="1599594"/>
                    <a:pt x="4891143" y="1598882"/>
                  </a:cubicBezTo>
                  <a:cubicBezTo>
                    <a:pt x="4868132" y="1598423"/>
                    <a:pt x="4844753" y="1602530"/>
                    <a:pt x="4821905" y="1601436"/>
                  </a:cubicBezTo>
                  <a:cubicBezTo>
                    <a:pt x="4795544" y="1600196"/>
                    <a:pt x="4769576" y="1595013"/>
                    <a:pt x="4743339" y="1592353"/>
                  </a:cubicBezTo>
                  <a:cubicBezTo>
                    <a:pt x="4736095" y="1591605"/>
                    <a:pt x="4728193" y="1593398"/>
                    <a:pt x="4720626" y="1594076"/>
                  </a:cubicBezTo>
                  <a:cubicBezTo>
                    <a:pt x="4712089" y="1594803"/>
                    <a:pt x="4703760" y="1595832"/>
                    <a:pt x="4695215" y="1596400"/>
                  </a:cubicBezTo>
                  <a:cubicBezTo>
                    <a:pt x="4669182" y="1597969"/>
                    <a:pt x="4643112" y="1598756"/>
                    <a:pt x="4617116" y="1601107"/>
                  </a:cubicBezTo>
                  <a:cubicBezTo>
                    <a:pt x="4601208" y="1602502"/>
                    <a:pt x="4584802" y="1609727"/>
                    <a:pt x="4569913" y="1608091"/>
                  </a:cubicBezTo>
                  <a:cubicBezTo>
                    <a:pt x="4539567" y="1605002"/>
                    <a:pt x="4509928" y="1616632"/>
                    <a:pt x="4479392" y="1609630"/>
                  </a:cubicBezTo>
                  <a:cubicBezTo>
                    <a:pt x="4469938" y="1607574"/>
                    <a:pt x="4457412" y="1614456"/>
                    <a:pt x="4446151" y="1615312"/>
                  </a:cubicBezTo>
                  <a:cubicBezTo>
                    <a:pt x="4418004" y="1617453"/>
                    <a:pt x="4389812" y="1618656"/>
                    <a:pt x="4361619" y="1619859"/>
                  </a:cubicBezTo>
                  <a:cubicBezTo>
                    <a:pt x="4336341" y="1620921"/>
                    <a:pt x="4310204" y="1624377"/>
                    <a:pt x="4285695" y="1621164"/>
                  </a:cubicBezTo>
                  <a:cubicBezTo>
                    <a:pt x="4260004" y="1617695"/>
                    <a:pt x="4237099" y="1619427"/>
                    <a:pt x="4212667" y="1625940"/>
                  </a:cubicBezTo>
                  <a:cubicBezTo>
                    <a:pt x="4195929" y="1630357"/>
                    <a:pt x="4178068" y="1631689"/>
                    <a:pt x="4160628" y="1633627"/>
                  </a:cubicBezTo>
                  <a:cubicBezTo>
                    <a:pt x="4141833" y="1635789"/>
                    <a:pt x="4120875" y="1633504"/>
                    <a:pt x="4104018" y="1639495"/>
                  </a:cubicBezTo>
                  <a:cubicBezTo>
                    <a:pt x="4053828" y="1657296"/>
                    <a:pt x="4001698" y="1663104"/>
                    <a:pt x="3948438" y="1665671"/>
                  </a:cubicBezTo>
                  <a:cubicBezTo>
                    <a:pt x="3938718" y="1666140"/>
                    <a:pt x="3928697" y="1664427"/>
                    <a:pt x="3919256" y="1662527"/>
                  </a:cubicBezTo>
                  <a:cubicBezTo>
                    <a:pt x="3864147" y="1651058"/>
                    <a:pt x="3809587" y="1654944"/>
                    <a:pt x="3754603" y="1666227"/>
                  </a:cubicBezTo>
                  <a:cubicBezTo>
                    <a:pt x="3743223" y="1668658"/>
                    <a:pt x="3730411" y="1669591"/>
                    <a:pt x="3718852" y="1668265"/>
                  </a:cubicBezTo>
                  <a:cubicBezTo>
                    <a:pt x="3686318" y="1664340"/>
                    <a:pt x="3654585" y="1656767"/>
                    <a:pt x="3621934" y="1654418"/>
                  </a:cubicBezTo>
                  <a:cubicBezTo>
                    <a:pt x="3567977" y="1650585"/>
                    <a:pt x="3522560" y="1674431"/>
                    <a:pt x="3475226" y="1690838"/>
                  </a:cubicBezTo>
                  <a:cubicBezTo>
                    <a:pt x="3430187" y="1706349"/>
                    <a:pt x="3392759" y="1738285"/>
                    <a:pt x="3338395" y="1734157"/>
                  </a:cubicBezTo>
                  <a:cubicBezTo>
                    <a:pt x="3332924" y="1733793"/>
                    <a:pt x="3327102" y="1738312"/>
                    <a:pt x="3321128" y="1739699"/>
                  </a:cubicBezTo>
                  <a:cubicBezTo>
                    <a:pt x="3304749" y="1743471"/>
                    <a:pt x="3288400" y="1747867"/>
                    <a:pt x="3271751" y="1750083"/>
                  </a:cubicBezTo>
                  <a:cubicBezTo>
                    <a:pt x="3251431" y="1752946"/>
                    <a:pt x="3230601" y="1753322"/>
                    <a:pt x="3210267" y="1755871"/>
                  </a:cubicBezTo>
                  <a:cubicBezTo>
                    <a:pt x="3184115" y="1759015"/>
                    <a:pt x="3158504" y="1765272"/>
                    <a:pt x="3132456" y="1766527"/>
                  </a:cubicBezTo>
                  <a:cubicBezTo>
                    <a:pt x="3111463" y="1767539"/>
                    <a:pt x="3090384" y="1762749"/>
                    <a:pt x="3069450" y="1760933"/>
                  </a:cubicBezTo>
                  <a:cubicBezTo>
                    <a:pt x="3039909" y="1758434"/>
                    <a:pt x="3007693" y="1761086"/>
                    <a:pt x="2981357" y="1752311"/>
                  </a:cubicBezTo>
                  <a:cubicBezTo>
                    <a:pt x="2953242" y="1742995"/>
                    <a:pt x="2926767" y="1739406"/>
                    <a:pt x="2898350" y="1744071"/>
                  </a:cubicBezTo>
                  <a:cubicBezTo>
                    <a:pt x="2888878" y="1745627"/>
                    <a:pt x="2876949" y="1752794"/>
                    <a:pt x="2872998" y="1759731"/>
                  </a:cubicBezTo>
                  <a:cubicBezTo>
                    <a:pt x="2864196" y="1775222"/>
                    <a:pt x="2851302" y="1778512"/>
                    <a:pt x="2833363" y="1774197"/>
                  </a:cubicBezTo>
                  <a:cubicBezTo>
                    <a:pt x="2817796" y="1770553"/>
                    <a:pt x="2798835" y="1769271"/>
                    <a:pt x="2787932" y="1761321"/>
                  </a:cubicBezTo>
                  <a:cubicBezTo>
                    <a:pt x="2757035" y="1738800"/>
                    <a:pt x="2719092" y="1739844"/>
                    <a:pt x="2681851" y="1735206"/>
                  </a:cubicBezTo>
                  <a:cubicBezTo>
                    <a:pt x="2659116" y="1732377"/>
                    <a:pt x="2638112" y="1733233"/>
                    <a:pt x="2615692" y="1736981"/>
                  </a:cubicBezTo>
                  <a:cubicBezTo>
                    <a:pt x="2566996" y="1745293"/>
                    <a:pt x="2518963" y="1739133"/>
                    <a:pt x="2471401" y="1730598"/>
                  </a:cubicBezTo>
                  <a:cubicBezTo>
                    <a:pt x="2439951" y="1724896"/>
                    <a:pt x="2407862" y="1722048"/>
                    <a:pt x="2376602" y="1716179"/>
                  </a:cubicBezTo>
                  <a:cubicBezTo>
                    <a:pt x="2353197" y="1711657"/>
                    <a:pt x="2329742" y="1706039"/>
                    <a:pt x="2308117" y="1697980"/>
                  </a:cubicBezTo>
                  <a:cubicBezTo>
                    <a:pt x="2276760" y="1686151"/>
                    <a:pt x="2248972" y="1667403"/>
                    <a:pt x="2210156" y="1674611"/>
                  </a:cubicBezTo>
                  <a:cubicBezTo>
                    <a:pt x="2175975" y="1680965"/>
                    <a:pt x="2144400" y="1672601"/>
                    <a:pt x="2112456" y="1664725"/>
                  </a:cubicBezTo>
                  <a:cubicBezTo>
                    <a:pt x="2088991" y="1658951"/>
                    <a:pt x="2065524" y="1653018"/>
                    <a:pt x="2041401" y="1649787"/>
                  </a:cubicBezTo>
                  <a:cubicBezTo>
                    <a:pt x="2012771" y="1645989"/>
                    <a:pt x="1980804" y="1649728"/>
                    <a:pt x="1955072" y="1641394"/>
                  </a:cubicBezTo>
                  <a:cubicBezTo>
                    <a:pt x="1928153" y="1632648"/>
                    <a:pt x="1906514" y="1640440"/>
                    <a:pt x="1883129" y="1644393"/>
                  </a:cubicBezTo>
                  <a:cubicBezTo>
                    <a:pt x="1845824" y="1650585"/>
                    <a:pt x="1808893" y="1660526"/>
                    <a:pt x="1770492" y="1652019"/>
                  </a:cubicBezTo>
                  <a:cubicBezTo>
                    <a:pt x="1723819" y="1641714"/>
                    <a:pt x="1677489" y="1630452"/>
                    <a:pt x="1630653" y="1620782"/>
                  </a:cubicBezTo>
                  <a:cubicBezTo>
                    <a:pt x="1612549" y="1617102"/>
                    <a:pt x="1593218" y="1616151"/>
                    <a:pt x="1574457" y="1615016"/>
                  </a:cubicBezTo>
                  <a:cubicBezTo>
                    <a:pt x="1556686" y="1614146"/>
                    <a:pt x="1535710" y="1619551"/>
                    <a:pt x="1521784" y="1613632"/>
                  </a:cubicBezTo>
                  <a:cubicBezTo>
                    <a:pt x="1485979" y="1598408"/>
                    <a:pt x="1449621" y="1591844"/>
                    <a:pt x="1409187" y="1593793"/>
                  </a:cubicBezTo>
                  <a:cubicBezTo>
                    <a:pt x="1394024" y="1594524"/>
                    <a:pt x="1378911" y="1588189"/>
                    <a:pt x="1363496" y="1587676"/>
                  </a:cubicBezTo>
                  <a:cubicBezTo>
                    <a:pt x="1342425" y="1587124"/>
                    <a:pt x="1318117" y="1584058"/>
                    <a:pt x="1300134" y="1590889"/>
                  </a:cubicBezTo>
                  <a:cubicBezTo>
                    <a:pt x="1257854" y="1607051"/>
                    <a:pt x="1222495" y="1596986"/>
                    <a:pt x="1184306" y="1584859"/>
                  </a:cubicBezTo>
                  <a:cubicBezTo>
                    <a:pt x="1146708" y="1572861"/>
                    <a:pt x="1107302" y="1563776"/>
                    <a:pt x="1067600" y="1556587"/>
                  </a:cubicBezTo>
                  <a:cubicBezTo>
                    <a:pt x="1052669" y="1554011"/>
                    <a:pt x="1035245" y="1560344"/>
                    <a:pt x="1018967" y="1562226"/>
                  </a:cubicBezTo>
                  <a:cubicBezTo>
                    <a:pt x="1013150" y="1562822"/>
                    <a:pt x="1006759" y="1563601"/>
                    <a:pt x="1001437" y="1562287"/>
                  </a:cubicBezTo>
                  <a:cubicBezTo>
                    <a:pt x="949978" y="1549702"/>
                    <a:pt x="897913" y="1540756"/>
                    <a:pt x="843282" y="1551235"/>
                  </a:cubicBezTo>
                  <a:cubicBezTo>
                    <a:pt x="838267" y="1552263"/>
                    <a:pt x="832545" y="1550812"/>
                    <a:pt x="827437" y="1549959"/>
                  </a:cubicBezTo>
                  <a:cubicBezTo>
                    <a:pt x="802478" y="1545513"/>
                    <a:pt x="777945" y="1537750"/>
                    <a:pt x="752774" y="1536924"/>
                  </a:cubicBezTo>
                  <a:cubicBezTo>
                    <a:pt x="690717" y="1534893"/>
                    <a:pt x="628418" y="1535855"/>
                    <a:pt x="566053" y="1535567"/>
                  </a:cubicBezTo>
                  <a:cubicBezTo>
                    <a:pt x="562157" y="1535598"/>
                    <a:pt x="558075" y="1535795"/>
                    <a:pt x="554525" y="1534867"/>
                  </a:cubicBezTo>
                  <a:cubicBezTo>
                    <a:pt x="531261" y="1529239"/>
                    <a:pt x="511348" y="1532398"/>
                    <a:pt x="492526" y="1546173"/>
                  </a:cubicBezTo>
                  <a:cubicBezTo>
                    <a:pt x="484245" y="1552222"/>
                    <a:pt x="472725" y="1555759"/>
                    <a:pt x="462187" y="1559407"/>
                  </a:cubicBezTo>
                  <a:cubicBezTo>
                    <a:pt x="446667" y="1564864"/>
                    <a:pt x="430753" y="1570181"/>
                    <a:pt x="414568" y="1573944"/>
                  </a:cubicBezTo>
                  <a:cubicBezTo>
                    <a:pt x="398570" y="1577539"/>
                    <a:pt x="381458" y="1582287"/>
                    <a:pt x="365802" y="1580845"/>
                  </a:cubicBezTo>
                  <a:cubicBezTo>
                    <a:pt x="337622" y="1578281"/>
                    <a:pt x="310567" y="1570797"/>
                    <a:pt x="282687" y="1566332"/>
                  </a:cubicBezTo>
                  <a:cubicBezTo>
                    <a:pt x="273064" y="1564756"/>
                    <a:pt x="262582" y="1565577"/>
                    <a:pt x="252662" y="1565897"/>
                  </a:cubicBezTo>
                  <a:cubicBezTo>
                    <a:pt x="229895" y="1566525"/>
                    <a:pt x="206788" y="1572190"/>
                    <a:pt x="185558" y="1560187"/>
                  </a:cubicBezTo>
                  <a:cubicBezTo>
                    <a:pt x="165921" y="1548893"/>
                    <a:pt x="146848" y="1553421"/>
                    <a:pt x="127273" y="1563624"/>
                  </a:cubicBezTo>
                  <a:cubicBezTo>
                    <a:pt x="113205" y="1570894"/>
                    <a:pt x="97127" y="1576849"/>
                    <a:pt x="81114" y="1580132"/>
                  </a:cubicBezTo>
                  <a:cubicBezTo>
                    <a:pt x="59119" y="1584644"/>
                    <a:pt x="37222" y="1587113"/>
                    <a:pt x="13214" y="1586229"/>
                  </a:cubicBezTo>
                  <a:lnTo>
                    <a:pt x="0" y="1585408"/>
                  </a:lnTo>
                  <a:lnTo>
                    <a:pt x="0" y="1251083"/>
                  </a:lnTo>
                  <a:lnTo>
                    <a:pt x="4829" y="1250628"/>
                  </a:lnTo>
                  <a:cubicBezTo>
                    <a:pt x="19743" y="1248810"/>
                    <a:pt x="33925" y="1243890"/>
                    <a:pt x="48555" y="1240203"/>
                  </a:cubicBezTo>
                  <a:cubicBezTo>
                    <a:pt x="56634" y="1238087"/>
                    <a:pt x="65164" y="1233125"/>
                    <a:pt x="72789" y="1233698"/>
                  </a:cubicBezTo>
                  <a:cubicBezTo>
                    <a:pt x="116985" y="1237061"/>
                    <a:pt x="156575" y="1221656"/>
                    <a:pt x="197847" y="1212918"/>
                  </a:cubicBezTo>
                  <a:cubicBezTo>
                    <a:pt x="216941" y="1208859"/>
                    <a:pt x="234655" y="1200472"/>
                    <a:pt x="253067" y="1194405"/>
                  </a:cubicBezTo>
                  <a:cubicBezTo>
                    <a:pt x="257858" y="1192761"/>
                    <a:pt x="263240" y="1191246"/>
                    <a:pt x="268116" y="1191325"/>
                  </a:cubicBezTo>
                  <a:cubicBezTo>
                    <a:pt x="296002" y="1191864"/>
                    <a:pt x="323734" y="1193195"/>
                    <a:pt x="351434" y="1193900"/>
                  </a:cubicBezTo>
                  <a:cubicBezTo>
                    <a:pt x="376602" y="1194570"/>
                    <a:pt x="401901" y="1193978"/>
                    <a:pt x="414867" y="1216423"/>
                  </a:cubicBezTo>
                  <a:cubicBezTo>
                    <a:pt x="416792" y="1219940"/>
                    <a:pt x="422751" y="1222321"/>
                    <a:pt x="427335" y="1224454"/>
                  </a:cubicBezTo>
                  <a:cubicBezTo>
                    <a:pt x="498086" y="1257296"/>
                    <a:pt x="534972" y="1254575"/>
                    <a:pt x="600582" y="1213120"/>
                  </a:cubicBezTo>
                  <a:cubicBezTo>
                    <a:pt x="607391" y="1208869"/>
                    <a:pt x="622223" y="1205328"/>
                    <a:pt x="627039" y="1208235"/>
                  </a:cubicBezTo>
                  <a:cubicBezTo>
                    <a:pt x="667947" y="1232315"/>
                    <a:pt x="711159" y="1227406"/>
                    <a:pt x="756446" y="1217062"/>
                  </a:cubicBezTo>
                  <a:cubicBezTo>
                    <a:pt x="768198" y="1214299"/>
                    <a:pt x="784916" y="1213493"/>
                    <a:pt x="794106" y="1218229"/>
                  </a:cubicBezTo>
                  <a:cubicBezTo>
                    <a:pt x="837831" y="1240132"/>
                    <a:pt x="883345" y="1234486"/>
                    <a:pt x="929268" y="1225211"/>
                  </a:cubicBezTo>
                  <a:cubicBezTo>
                    <a:pt x="936407" y="1223768"/>
                    <a:pt x="944870" y="1217395"/>
                    <a:pt x="947713" y="1211766"/>
                  </a:cubicBezTo>
                  <a:cubicBezTo>
                    <a:pt x="957859" y="1191817"/>
                    <a:pt x="978341" y="1184237"/>
                    <a:pt x="1001014" y="1177651"/>
                  </a:cubicBezTo>
                  <a:cubicBezTo>
                    <a:pt x="1036739" y="1166984"/>
                    <a:pt x="1071804" y="1154778"/>
                    <a:pt x="1107747" y="1144571"/>
                  </a:cubicBezTo>
                  <a:cubicBezTo>
                    <a:pt x="1116591" y="1142105"/>
                    <a:pt x="1127732" y="1142824"/>
                    <a:pt x="1137175" y="1144721"/>
                  </a:cubicBezTo>
                  <a:cubicBezTo>
                    <a:pt x="1169439" y="1151170"/>
                    <a:pt x="1190621" y="1170237"/>
                    <a:pt x="1213670" y="1187646"/>
                  </a:cubicBezTo>
                  <a:cubicBezTo>
                    <a:pt x="1223783" y="1195319"/>
                    <a:pt x="1237474" y="1200466"/>
                    <a:pt x="1250725" y="1204534"/>
                  </a:cubicBezTo>
                  <a:cubicBezTo>
                    <a:pt x="1285128" y="1214961"/>
                    <a:pt x="1320250" y="1224096"/>
                    <a:pt x="1355013" y="1233876"/>
                  </a:cubicBezTo>
                  <a:cubicBezTo>
                    <a:pt x="1358370" y="1234813"/>
                    <a:pt x="1361226" y="1237500"/>
                    <a:pt x="1363867" y="1239727"/>
                  </a:cubicBezTo>
                  <a:cubicBezTo>
                    <a:pt x="1390329" y="1263248"/>
                    <a:pt x="1416604" y="1286933"/>
                    <a:pt x="1443262" y="1310445"/>
                  </a:cubicBezTo>
                  <a:cubicBezTo>
                    <a:pt x="1448347" y="1314908"/>
                    <a:pt x="1455513" y="1318016"/>
                    <a:pt x="1460979" y="1322303"/>
                  </a:cubicBezTo>
                  <a:cubicBezTo>
                    <a:pt x="1468669" y="1328210"/>
                    <a:pt x="1478286" y="1333711"/>
                    <a:pt x="1482536" y="1341039"/>
                  </a:cubicBezTo>
                  <a:cubicBezTo>
                    <a:pt x="1495726" y="1364100"/>
                    <a:pt x="1519349" y="1373163"/>
                    <a:pt x="1548717" y="1376141"/>
                  </a:cubicBezTo>
                  <a:cubicBezTo>
                    <a:pt x="1575545" y="1378927"/>
                    <a:pt x="1602342" y="1381090"/>
                    <a:pt x="1629003" y="1384512"/>
                  </a:cubicBezTo>
                  <a:cubicBezTo>
                    <a:pt x="1661543" y="1388593"/>
                    <a:pt x="1693912" y="1393153"/>
                    <a:pt x="1726123" y="1398505"/>
                  </a:cubicBezTo>
                  <a:cubicBezTo>
                    <a:pt x="1740066" y="1400816"/>
                    <a:pt x="1754811" y="1403557"/>
                    <a:pt x="1766964" y="1409092"/>
                  </a:cubicBezTo>
                  <a:cubicBezTo>
                    <a:pt x="1801017" y="1424400"/>
                    <a:pt x="1837141" y="1434114"/>
                    <a:pt x="1875994" y="1427691"/>
                  </a:cubicBezTo>
                  <a:cubicBezTo>
                    <a:pt x="1907115" y="1422580"/>
                    <a:pt x="1933803" y="1430553"/>
                    <a:pt x="1953935" y="1444021"/>
                  </a:cubicBezTo>
                  <a:cubicBezTo>
                    <a:pt x="1990575" y="1468464"/>
                    <a:pt x="2028191" y="1460686"/>
                    <a:pt x="2065495" y="1450414"/>
                  </a:cubicBezTo>
                  <a:cubicBezTo>
                    <a:pt x="2084723" y="1445093"/>
                    <a:pt x="2100691" y="1444951"/>
                    <a:pt x="2119362" y="1448287"/>
                  </a:cubicBezTo>
                  <a:cubicBezTo>
                    <a:pt x="2162602" y="1456090"/>
                    <a:pt x="2192468" y="1481487"/>
                    <a:pt x="2221201" y="1503642"/>
                  </a:cubicBezTo>
                  <a:cubicBezTo>
                    <a:pt x="2245688" y="1522550"/>
                    <a:pt x="2272668" y="1532548"/>
                    <a:pt x="2302040" y="1539608"/>
                  </a:cubicBezTo>
                  <a:cubicBezTo>
                    <a:pt x="2339105" y="1548650"/>
                    <a:pt x="2367870" y="1543183"/>
                    <a:pt x="2384113" y="1516348"/>
                  </a:cubicBezTo>
                  <a:cubicBezTo>
                    <a:pt x="2388617" y="1508754"/>
                    <a:pt x="2396755" y="1499730"/>
                    <a:pt x="2405786" y="1497098"/>
                  </a:cubicBezTo>
                  <a:cubicBezTo>
                    <a:pt x="2449381" y="1484011"/>
                    <a:pt x="2493321" y="1465885"/>
                    <a:pt x="2541024" y="1473316"/>
                  </a:cubicBezTo>
                  <a:cubicBezTo>
                    <a:pt x="2606979" y="1483476"/>
                    <a:pt x="2670700" y="1479620"/>
                    <a:pt x="2735378" y="1463319"/>
                  </a:cubicBezTo>
                  <a:cubicBezTo>
                    <a:pt x="2840290" y="1436918"/>
                    <a:pt x="2945143" y="1409264"/>
                    <a:pt x="3056752" y="1408590"/>
                  </a:cubicBezTo>
                  <a:cubicBezTo>
                    <a:pt x="3075255" y="1408484"/>
                    <a:pt x="3096759" y="1397873"/>
                    <a:pt x="3112247" y="1387711"/>
                  </a:cubicBezTo>
                  <a:cubicBezTo>
                    <a:pt x="3141904" y="1368391"/>
                    <a:pt x="3140475" y="1367046"/>
                    <a:pt x="3175396" y="1380116"/>
                  </a:cubicBezTo>
                  <a:cubicBezTo>
                    <a:pt x="3183734" y="1383324"/>
                    <a:pt x="3193949" y="1385028"/>
                    <a:pt x="3200231" y="1390061"/>
                  </a:cubicBezTo>
                  <a:cubicBezTo>
                    <a:pt x="3232249" y="1415668"/>
                    <a:pt x="3269837" y="1407264"/>
                    <a:pt x="3307359" y="1401532"/>
                  </a:cubicBezTo>
                  <a:cubicBezTo>
                    <a:pt x="3313931" y="1400431"/>
                    <a:pt x="3321847" y="1398950"/>
                    <a:pt x="3327591" y="1400871"/>
                  </a:cubicBezTo>
                  <a:cubicBezTo>
                    <a:pt x="3353529" y="1409506"/>
                    <a:pt x="3374940" y="1405023"/>
                    <a:pt x="3396452" y="1390488"/>
                  </a:cubicBezTo>
                  <a:cubicBezTo>
                    <a:pt x="3415136" y="1377975"/>
                    <a:pt x="3436965" y="1370017"/>
                    <a:pt x="3460402" y="1383325"/>
                  </a:cubicBezTo>
                  <a:cubicBezTo>
                    <a:pt x="3512481" y="1412831"/>
                    <a:pt x="3566594" y="1411791"/>
                    <a:pt x="3622771" y="1388838"/>
                  </a:cubicBezTo>
                  <a:cubicBezTo>
                    <a:pt x="3662895" y="1372465"/>
                    <a:pt x="3702976" y="1367237"/>
                    <a:pt x="3746637" y="1379728"/>
                  </a:cubicBezTo>
                  <a:cubicBezTo>
                    <a:pt x="3763431" y="1384568"/>
                    <a:pt x="3784631" y="1379779"/>
                    <a:pt x="3803936" y="1380104"/>
                  </a:cubicBezTo>
                  <a:cubicBezTo>
                    <a:pt x="3814852" y="1380206"/>
                    <a:pt x="3826912" y="1379781"/>
                    <a:pt x="3836429" y="1383246"/>
                  </a:cubicBezTo>
                  <a:cubicBezTo>
                    <a:pt x="3861796" y="1392067"/>
                    <a:pt x="3885544" y="1403791"/>
                    <a:pt x="3911096" y="1412447"/>
                  </a:cubicBezTo>
                  <a:cubicBezTo>
                    <a:pt x="3923375" y="1416563"/>
                    <a:pt x="3937880" y="1418374"/>
                    <a:pt x="3951494" y="1417876"/>
                  </a:cubicBezTo>
                  <a:cubicBezTo>
                    <a:pt x="3991770" y="1416719"/>
                    <a:pt x="4032008" y="1414779"/>
                    <a:pt x="4071982" y="1411440"/>
                  </a:cubicBezTo>
                  <a:cubicBezTo>
                    <a:pt x="4137967" y="1406061"/>
                    <a:pt x="4205006" y="1402357"/>
                    <a:pt x="4250380" y="1353404"/>
                  </a:cubicBezTo>
                  <a:cubicBezTo>
                    <a:pt x="4254089" y="1349458"/>
                    <a:pt x="4262340" y="1346862"/>
                    <a:pt x="4268920" y="1345917"/>
                  </a:cubicBezTo>
                  <a:cubicBezTo>
                    <a:pt x="4299294" y="1341472"/>
                    <a:pt x="4330574" y="1339650"/>
                    <a:pt x="4360470" y="1333343"/>
                  </a:cubicBezTo>
                  <a:cubicBezTo>
                    <a:pt x="4384386" y="1328268"/>
                    <a:pt x="4404468" y="1328555"/>
                    <a:pt x="4423403" y="1341452"/>
                  </a:cubicBezTo>
                  <a:cubicBezTo>
                    <a:pt x="4448189" y="1358462"/>
                    <a:pt x="4477861" y="1367704"/>
                    <a:pt x="4509460" y="1360374"/>
                  </a:cubicBezTo>
                  <a:cubicBezTo>
                    <a:pt x="4541065" y="1353201"/>
                    <a:pt x="4562648" y="1364401"/>
                    <a:pt x="4586780" y="1375951"/>
                  </a:cubicBezTo>
                  <a:cubicBezTo>
                    <a:pt x="4604332" y="1384363"/>
                    <a:pt x="4624329" y="1395013"/>
                    <a:pt x="4643424" y="1395033"/>
                  </a:cubicBezTo>
                  <a:cubicBezTo>
                    <a:pt x="4686675" y="1394988"/>
                    <a:pt x="4725358" y="1425453"/>
                    <a:pt x="4771320" y="1404876"/>
                  </a:cubicBezTo>
                  <a:cubicBezTo>
                    <a:pt x="4774371" y="1403474"/>
                    <a:pt x="4780158" y="1406334"/>
                    <a:pt x="4784667" y="1406901"/>
                  </a:cubicBezTo>
                  <a:cubicBezTo>
                    <a:pt x="4820721" y="1411127"/>
                    <a:pt x="4854069" y="1403711"/>
                    <a:pt x="4879368" y="1382875"/>
                  </a:cubicBezTo>
                  <a:cubicBezTo>
                    <a:pt x="4912543" y="1355694"/>
                    <a:pt x="4950522" y="1351352"/>
                    <a:pt x="4993296" y="1357609"/>
                  </a:cubicBezTo>
                  <a:cubicBezTo>
                    <a:pt x="5007034" y="1359614"/>
                    <a:pt x="5020731" y="1360837"/>
                    <a:pt x="5034636" y="1362363"/>
                  </a:cubicBezTo>
                  <a:cubicBezTo>
                    <a:pt x="5053449" y="1364595"/>
                    <a:pt x="5072464" y="1366976"/>
                    <a:pt x="5091273" y="1369207"/>
                  </a:cubicBezTo>
                  <a:cubicBezTo>
                    <a:pt x="5109504" y="1371467"/>
                    <a:pt x="5129782" y="1375825"/>
                    <a:pt x="5143127" y="1361686"/>
                  </a:cubicBezTo>
                  <a:cubicBezTo>
                    <a:pt x="5154621" y="1349517"/>
                    <a:pt x="5163226" y="1350201"/>
                    <a:pt x="5174789" y="1359688"/>
                  </a:cubicBezTo>
                  <a:cubicBezTo>
                    <a:pt x="5214968" y="1392905"/>
                    <a:pt x="5262677" y="1412577"/>
                    <a:pt x="5322233" y="1411274"/>
                  </a:cubicBezTo>
                  <a:cubicBezTo>
                    <a:pt x="5334495" y="1410998"/>
                    <a:pt x="5347041" y="1412589"/>
                    <a:pt x="5359206" y="1414357"/>
                  </a:cubicBezTo>
                  <a:cubicBezTo>
                    <a:pt x="5366661" y="1415410"/>
                    <a:pt x="5375679" y="1416546"/>
                    <a:pt x="5380352" y="1420558"/>
                  </a:cubicBezTo>
                  <a:cubicBezTo>
                    <a:pt x="5416702" y="1451134"/>
                    <a:pt x="5461130" y="1471435"/>
                    <a:pt x="5509233" y="1487165"/>
                  </a:cubicBezTo>
                  <a:cubicBezTo>
                    <a:pt x="5526453" y="1492769"/>
                    <a:pt x="5544842" y="1498316"/>
                    <a:pt x="5563203" y="1499314"/>
                  </a:cubicBezTo>
                  <a:cubicBezTo>
                    <a:pt x="5582343" y="1500274"/>
                    <a:pt x="5602213" y="1496178"/>
                    <a:pt x="5621569" y="1493518"/>
                  </a:cubicBezTo>
                  <a:cubicBezTo>
                    <a:pt x="5632992" y="1492027"/>
                    <a:pt x="5646218" y="1491546"/>
                    <a:pt x="5655136" y="1486565"/>
                  </a:cubicBezTo>
                  <a:cubicBezTo>
                    <a:pt x="5683412" y="1470920"/>
                    <a:pt x="5710663" y="1454227"/>
                    <a:pt x="5736883" y="1436327"/>
                  </a:cubicBezTo>
                  <a:cubicBezTo>
                    <a:pt x="5759329" y="1420964"/>
                    <a:pt x="5763896" y="1418703"/>
                    <a:pt x="5784777" y="1435588"/>
                  </a:cubicBezTo>
                  <a:cubicBezTo>
                    <a:pt x="5806265" y="1452914"/>
                    <a:pt x="5832384" y="1461227"/>
                    <a:pt x="5860952" y="1463773"/>
                  </a:cubicBezTo>
                  <a:cubicBezTo>
                    <a:pt x="5906149" y="1467715"/>
                    <a:pt x="5951689" y="1470699"/>
                    <a:pt x="5997123" y="1471491"/>
                  </a:cubicBezTo>
                  <a:cubicBezTo>
                    <a:pt x="6038268" y="1472175"/>
                    <a:pt x="6057205" y="1456823"/>
                    <a:pt x="6063793" y="1423706"/>
                  </a:cubicBezTo>
                  <a:cubicBezTo>
                    <a:pt x="6067583" y="1405318"/>
                    <a:pt x="6072658" y="1385299"/>
                    <a:pt x="6097303" y="1379247"/>
                  </a:cubicBezTo>
                  <a:cubicBezTo>
                    <a:pt x="6137553" y="1369459"/>
                    <a:pt x="6179569" y="1363982"/>
                    <a:pt x="6197741" y="1324656"/>
                  </a:cubicBezTo>
                  <a:cubicBezTo>
                    <a:pt x="6209228" y="1332576"/>
                    <a:pt x="6216273" y="1337259"/>
                    <a:pt x="6223125" y="1341950"/>
                  </a:cubicBezTo>
                  <a:cubicBezTo>
                    <a:pt x="6242068" y="1355004"/>
                    <a:pt x="6280258" y="1359128"/>
                    <a:pt x="6298923" y="1346144"/>
                  </a:cubicBezTo>
                  <a:cubicBezTo>
                    <a:pt x="6326456" y="1327240"/>
                    <a:pt x="6352664" y="1329272"/>
                    <a:pt x="6380532" y="1341582"/>
                  </a:cubicBezTo>
                  <a:cubicBezTo>
                    <a:pt x="6427106" y="1361936"/>
                    <a:pt x="6477590" y="1354322"/>
                    <a:pt x="6523222" y="1343021"/>
                  </a:cubicBezTo>
                  <a:cubicBezTo>
                    <a:pt x="6557692" y="1334610"/>
                    <a:pt x="6594223" y="1320451"/>
                    <a:pt x="6615600" y="1291015"/>
                  </a:cubicBezTo>
                  <a:cubicBezTo>
                    <a:pt x="6622353" y="1281587"/>
                    <a:pt x="6638269" y="1276267"/>
                    <a:pt x="6650812" y="1269700"/>
                  </a:cubicBezTo>
                  <a:cubicBezTo>
                    <a:pt x="6661270" y="1264331"/>
                    <a:pt x="6672325" y="1259247"/>
                    <a:pt x="6684030" y="1255543"/>
                  </a:cubicBezTo>
                  <a:cubicBezTo>
                    <a:pt x="6696499" y="1251489"/>
                    <a:pt x="6710255" y="1245804"/>
                    <a:pt x="6722764" y="1246615"/>
                  </a:cubicBezTo>
                  <a:cubicBezTo>
                    <a:pt x="6760669" y="1248867"/>
                    <a:pt x="6790221" y="1239438"/>
                    <a:pt x="6815757" y="1215451"/>
                  </a:cubicBezTo>
                  <a:cubicBezTo>
                    <a:pt x="6828992" y="1203043"/>
                    <a:pt x="6848714" y="1187812"/>
                    <a:pt x="6866200" y="1186810"/>
                  </a:cubicBezTo>
                  <a:cubicBezTo>
                    <a:pt x="6908748" y="1184290"/>
                    <a:pt x="6943582" y="1171310"/>
                    <a:pt x="6981228" y="1155999"/>
                  </a:cubicBezTo>
                  <a:cubicBezTo>
                    <a:pt x="7005498" y="1146197"/>
                    <a:pt x="7033203" y="1138898"/>
                    <a:pt x="7059255" y="1129638"/>
                  </a:cubicBezTo>
                  <a:cubicBezTo>
                    <a:pt x="7089708" y="1118754"/>
                    <a:pt x="7123173" y="1113688"/>
                    <a:pt x="7140774" y="1086787"/>
                  </a:cubicBezTo>
                  <a:cubicBezTo>
                    <a:pt x="7142774" y="1083867"/>
                    <a:pt x="7149168" y="1083087"/>
                    <a:pt x="7152150" y="1080276"/>
                  </a:cubicBezTo>
                  <a:cubicBezTo>
                    <a:pt x="7161669" y="1071656"/>
                    <a:pt x="7174137" y="1063523"/>
                    <a:pt x="7178911" y="1053404"/>
                  </a:cubicBezTo>
                  <a:cubicBezTo>
                    <a:pt x="7192683" y="1023864"/>
                    <a:pt x="7203105" y="993543"/>
                    <a:pt x="7215302" y="963609"/>
                  </a:cubicBezTo>
                  <a:cubicBezTo>
                    <a:pt x="7217917" y="957204"/>
                    <a:pt x="7220252" y="949088"/>
                    <a:pt x="7226104" y="945196"/>
                  </a:cubicBezTo>
                  <a:cubicBezTo>
                    <a:pt x="7259903" y="922850"/>
                    <a:pt x="7294324" y="901259"/>
                    <a:pt x="7329145" y="879964"/>
                  </a:cubicBezTo>
                  <a:cubicBezTo>
                    <a:pt x="7343153" y="871441"/>
                    <a:pt x="7355416" y="875246"/>
                    <a:pt x="7368683" y="883708"/>
                  </a:cubicBezTo>
                  <a:cubicBezTo>
                    <a:pt x="7381539" y="891720"/>
                    <a:pt x="7397326" y="899904"/>
                    <a:pt x="7412980" y="901348"/>
                  </a:cubicBezTo>
                  <a:cubicBezTo>
                    <a:pt x="7444287" y="904075"/>
                    <a:pt x="7476599" y="903459"/>
                    <a:pt x="7508285" y="901932"/>
                  </a:cubicBezTo>
                  <a:cubicBezTo>
                    <a:pt x="7520142" y="901360"/>
                    <a:pt x="7532504" y="895115"/>
                    <a:pt x="7543367" y="890040"/>
                  </a:cubicBezTo>
                  <a:cubicBezTo>
                    <a:pt x="7563943" y="880416"/>
                    <a:pt x="7582823" y="867892"/>
                    <a:pt x="7604247" y="859640"/>
                  </a:cubicBezTo>
                  <a:cubicBezTo>
                    <a:pt x="7629118" y="850124"/>
                    <a:pt x="7643637" y="836083"/>
                    <a:pt x="7650214" y="814893"/>
                  </a:cubicBezTo>
                  <a:cubicBezTo>
                    <a:pt x="7659996" y="783349"/>
                    <a:pt x="7685780" y="760447"/>
                    <a:pt x="7716618" y="741384"/>
                  </a:cubicBezTo>
                  <a:cubicBezTo>
                    <a:pt x="7755776" y="717054"/>
                    <a:pt x="7803842" y="715836"/>
                    <a:pt x="7849257" y="708153"/>
                  </a:cubicBezTo>
                  <a:cubicBezTo>
                    <a:pt x="7866654" y="705274"/>
                    <a:pt x="7884648" y="702680"/>
                    <a:pt x="7900340" y="696745"/>
                  </a:cubicBezTo>
                  <a:cubicBezTo>
                    <a:pt x="7959856" y="674415"/>
                    <a:pt x="8019419" y="653027"/>
                    <a:pt x="8085922" y="650290"/>
                  </a:cubicBezTo>
                  <a:cubicBezTo>
                    <a:pt x="8091363" y="650028"/>
                    <a:pt x="8096784" y="649297"/>
                    <a:pt x="8102187" y="648251"/>
                  </a:cubicBezTo>
                  <a:cubicBezTo>
                    <a:pt x="8149113" y="639554"/>
                    <a:pt x="8197783" y="634697"/>
                    <a:pt x="8229960" y="598934"/>
                  </a:cubicBezTo>
                  <a:cubicBezTo>
                    <a:pt x="8235879" y="592372"/>
                    <a:pt x="8249977" y="589809"/>
                    <a:pt x="8260743" y="586776"/>
                  </a:cubicBezTo>
                  <a:cubicBezTo>
                    <a:pt x="8279402" y="581797"/>
                    <a:pt x="8291640" y="572890"/>
                    <a:pt x="8297724" y="557687"/>
                  </a:cubicBezTo>
                  <a:cubicBezTo>
                    <a:pt x="8307955" y="531456"/>
                    <a:pt x="8320347" y="505592"/>
                    <a:pt x="8329397" y="479103"/>
                  </a:cubicBezTo>
                  <a:cubicBezTo>
                    <a:pt x="8335728" y="460909"/>
                    <a:pt x="8348665" y="450397"/>
                    <a:pt x="8369109" y="442035"/>
                  </a:cubicBezTo>
                  <a:cubicBezTo>
                    <a:pt x="8380576" y="437403"/>
                    <a:pt x="8390254" y="427991"/>
                    <a:pt x="8398212" y="419288"/>
                  </a:cubicBezTo>
                  <a:cubicBezTo>
                    <a:pt x="8407837" y="408781"/>
                    <a:pt x="8412443" y="395219"/>
                    <a:pt x="8423091" y="385761"/>
                  </a:cubicBezTo>
                  <a:cubicBezTo>
                    <a:pt x="8449039" y="362224"/>
                    <a:pt x="8456213" y="337239"/>
                    <a:pt x="8445807" y="307296"/>
                  </a:cubicBezTo>
                  <a:cubicBezTo>
                    <a:pt x="8436540" y="280748"/>
                    <a:pt x="8455797" y="243723"/>
                    <a:pt x="8483136" y="236912"/>
                  </a:cubicBezTo>
                  <a:cubicBezTo>
                    <a:pt x="8513359" y="229334"/>
                    <a:pt x="8533628" y="213293"/>
                    <a:pt x="8554397" y="195498"/>
                  </a:cubicBezTo>
                  <a:cubicBezTo>
                    <a:pt x="8565995" y="185523"/>
                    <a:pt x="8582515" y="176566"/>
                    <a:pt x="8598729" y="173430"/>
                  </a:cubicBezTo>
                  <a:cubicBezTo>
                    <a:pt x="8660300" y="161360"/>
                    <a:pt x="8719345" y="169655"/>
                    <a:pt x="8779113" y="184822"/>
                  </a:cubicBezTo>
                  <a:cubicBezTo>
                    <a:pt x="8818165" y="194711"/>
                    <a:pt x="8861082" y="195780"/>
                    <a:pt x="8902517" y="198490"/>
                  </a:cubicBezTo>
                  <a:cubicBezTo>
                    <a:pt x="8915416" y="199280"/>
                    <a:pt x="8931592" y="195363"/>
                    <a:pt x="8942393" y="189035"/>
                  </a:cubicBezTo>
                  <a:cubicBezTo>
                    <a:pt x="8980304" y="167119"/>
                    <a:pt x="9017990" y="144586"/>
                    <a:pt x="9053027" y="119670"/>
                  </a:cubicBezTo>
                  <a:cubicBezTo>
                    <a:pt x="9085607" y="96286"/>
                    <a:pt x="9123074" y="85377"/>
                    <a:pt x="9164008" y="85758"/>
                  </a:cubicBezTo>
                  <a:cubicBezTo>
                    <a:pt x="9193832" y="86047"/>
                    <a:pt x="9220467" y="80839"/>
                    <a:pt x="9248172" y="73540"/>
                  </a:cubicBezTo>
                  <a:cubicBezTo>
                    <a:pt x="9271257" y="67405"/>
                    <a:pt x="9296748" y="62723"/>
                    <a:pt x="9320568" y="63772"/>
                  </a:cubicBezTo>
                  <a:cubicBezTo>
                    <a:pt x="9353959" y="65301"/>
                    <a:pt x="9381150" y="59440"/>
                    <a:pt x="9407003" y="42029"/>
                  </a:cubicBezTo>
                  <a:cubicBezTo>
                    <a:pt x="9420777" y="32732"/>
                    <a:pt x="9438831" y="27312"/>
                    <a:pt x="9455456" y="20546"/>
                  </a:cubicBez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5F5A924-2A9B-4949-8F1F-DB06FF5A78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9739305" cy="1775939"/>
            </a:xfrm>
            <a:custGeom>
              <a:avLst/>
              <a:gdLst>
                <a:gd name="connsiteX0" fmla="*/ 9506323 w 9739305"/>
                <a:gd name="connsiteY0" fmla="*/ 0 h 1775939"/>
                <a:gd name="connsiteX1" fmla="*/ 9739305 w 9739305"/>
                <a:gd name="connsiteY1" fmla="*/ 0 h 1775939"/>
                <a:gd name="connsiteX2" fmla="*/ 9721016 w 9739305"/>
                <a:gd name="connsiteY2" fmla="*/ 12453 h 1775939"/>
                <a:gd name="connsiteX3" fmla="*/ 9619776 w 9739305"/>
                <a:gd name="connsiteY3" fmla="*/ 90780 h 1775939"/>
                <a:gd name="connsiteX4" fmla="*/ 9506710 w 9739305"/>
                <a:gd name="connsiteY4" fmla="*/ 158222 h 1775939"/>
                <a:gd name="connsiteX5" fmla="*/ 9417057 w 9739305"/>
                <a:gd name="connsiteY5" fmla="*/ 238502 h 1775939"/>
                <a:gd name="connsiteX6" fmla="*/ 9380548 w 9739305"/>
                <a:gd name="connsiteY6" fmla="*/ 281379 h 1775939"/>
                <a:gd name="connsiteX7" fmla="*/ 9301035 w 9739305"/>
                <a:gd name="connsiteY7" fmla="*/ 313304 h 1775939"/>
                <a:gd name="connsiteX8" fmla="*/ 9215480 w 9739305"/>
                <a:gd name="connsiteY8" fmla="*/ 361372 h 1775939"/>
                <a:gd name="connsiteX9" fmla="*/ 9155376 w 9739305"/>
                <a:gd name="connsiteY9" fmla="*/ 407897 h 1775939"/>
                <a:gd name="connsiteX10" fmla="*/ 9108770 w 9739305"/>
                <a:gd name="connsiteY10" fmla="*/ 439335 h 1775939"/>
                <a:gd name="connsiteX11" fmla="*/ 9042339 w 9739305"/>
                <a:gd name="connsiteY11" fmla="*/ 471886 h 1775939"/>
                <a:gd name="connsiteX12" fmla="*/ 8976155 w 9739305"/>
                <a:gd name="connsiteY12" fmla="*/ 513526 h 1775939"/>
                <a:gd name="connsiteX13" fmla="*/ 8944250 w 9739305"/>
                <a:gd name="connsiteY13" fmla="*/ 538762 h 1775939"/>
                <a:gd name="connsiteX14" fmla="*/ 8882191 w 9739305"/>
                <a:gd name="connsiteY14" fmla="*/ 581144 h 1775939"/>
                <a:gd name="connsiteX15" fmla="*/ 8818061 w 9739305"/>
                <a:gd name="connsiteY15" fmla="*/ 620960 h 1775939"/>
                <a:gd name="connsiteX16" fmla="*/ 8696263 w 9739305"/>
                <a:gd name="connsiteY16" fmla="*/ 668892 h 1775939"/>
                <a:gd name="connsiteX17" fmla="*/ 8586493 w 9739305"/>
                <a:gd name="connsiteY17" fmla="*/ 736016 h 1775939"/>
                <a:gd name="connsiteX18" fmla="*/ 8499250 w 9739305"/>
                <a:gd name="connsiteY18" fmla="*/ 785420 h 1775939"/>
                <a:gd name="connsiteX19" fmla="*/ 8448581 w 9739305"/>
                <a:gd name="connsiteY19" fmla="*/ 817525 h 1775939"/>
                <a:gd name="connsiteX20" fmla="*/ 8356131 w 9739305"/>
                <a:gd name="connsiteY20" fmla="*/ 888209 h 1775939"/>
                <a:gd name="connsiteX21" fmla="*/ 8211166 w 9739305"/>
                <a:gd name="connsiteY21" fmla="*/ 964878 h 1775939"/>
                <a:gd name="connsiteX22" fmla="*/ 8123367 w 9739305"/>
                <a:gd name="connsiteY22" fmla="*/ 1006776 h 1775939"/>
                <a:gd name="connsiteX23" fmla="*/ 7933271 w 9739305"/>
                <a:gd name="connsiteY23" fmla="*/ 1072752 h 1775939"/>
                <a:gd name="connsiteX24" fmla="*/ 7872042 w 9739305"/>
                <a:gd name="connsiteY24" fmla="*/ 1095949 h 1775939"/>
                <a:gd name="connsiteX25" fmla="*/ 7801540 w 9739305"/>
                <a:gd name="connsiteY25" fmla="*/ 1112687 h 1775939"/>
                <a:gd name="connsiteX26" fmla="*/ 7688760 w 9739305"/>
                <a:gd name="connsiteY26" fmla="*/ 1149668 h 1775939"/>
                <a:gd name="connsiteX27" fmla="*/ 7468219 w 9739305"/>
                <a:gd name="connsiteY27" fmla="*/ 1214601 h 1775939"/>
                <a:gd name="connsiteX28" fmla="*/ 7419634 w 9739305"/>
                <a:gd name="connsiteY28" fmla="*/ 1225261 h 1775939"/>
                <a:gd name="connsiteX29" fmla="*/ 7296522 w 9739305"/>
                <a:gd name="connsiteY29" fmla="*/ 1266193 h 1775939"/>
                <a:gd name="connsiteX30" fmla="*/ 7222817 w 9739305"/>
                <a:gd name="connsiteY30" fmla="*/ 1293286 h 1775939"/>
                <a:gd name="connsiteX31" fmla="*/ 7161457 w 9739305"/>
                <a:gd name="connsiteY31" fmla="*/ 1309742 h 1775939"/>
                <a:gd name="connsiteX32" fmla="*/ 7106944 w 9739305"/>
                <a:gd name="connsiteY32" fmla="*/ 1318647 h 1775939"/>
                <a:gd name="connsiteX33" fmla="*/ 6964204 w 9739305"/>
                <a:gd name="connsiteY33" fmla="*/ 1356601 h 1775939"/>
                <a:gd name="connsiteX34" fmla="*/ 6907255 w 9739305"/>
                <a:gd name="connsiteY34" fmla="*/ 1371589 h 1775939"/>
                <a:gd name="connsiteX35" fmla="*/ 6759991 w 9739305"/>
                <a:gd name="connsiteY35" fmla="*/ 1420747 h 1775939"/>
                <a:gd name="connsiteX36" fmla="*/ 6634783 w 9739305"/>
                <a:gd name="connsiteY36" fmla="*/ 1454562 h 1775939"/>
                <a:gd name="connsiteX37" fmla="*/ 6582555 w 9739305"/>
                <a:gd name="connsiteY37" fmla="*/ 1470418 h 1775939"/>
                <a:gd name="connsiteX38" fmla="*/ 6462719 w 9739305"/>
                <a:gd name="connsiteY38" fmla="*/ 1498482 h 1775939"/>
                <a:gd name="connsiteX39" fmla="*/ 6395050 w 9739305"/>
                <a:gd name="connsiteY39" fmla="*/ 1517437 h 1775939"/>
                <a:gd name="connsiteX40" fmla="*/ 6228927 w 9739305"/>
                <a:gd name="connsiteY40" fmla="*/ 1543179 h 1775939"/>
                <a:gd name="connsiteX41" fmla="*/ 6057331 w 9739305"/>
                <a:gd name="connsiteY41" fmla="*/ 1568558 h 1775939"/>
                <a:gd name="connsiteX42" fmla="*/ 5962939 w 9739305"/>
                <a:gd name="connsiteY42" fmla="*/ 1578758 h 1775939"/>
                <a:gd name="connsiteX43" fmla="*/ 5880756 w 9739305"/>
                <a:gd name="connsiteY43" fmla="*/ 1591666 h 1775939"/>
                <a:gd name="connsiteX44" fmla="*/ 5809105 w 9739305"/>
                <a:gd name="connsiteY44" fmla="*/ 1600770 h 1775939"/>
                <a:gd name="connsiteX45" fmla="*/ 5695165 w 9739305"/>
                <a:gd name="connsiteY45" fmla="*/ 1617719 h 1775939"/>
                <a:gd name="connsiteX46" fmla="*/ 5647685 w 9739305"/>
                <a:gd name="connsiteY46" fmla="*/ 1622990 h 1775939"/>
                <a:gd name="connsiteX47" fmla="*/ 5535323 w 9739305"/>
                <a:gd name="connsiteY47" fmla="*/ 1628248 h 1775939"/>
                <a:gd name="connsiteX48" fmla="*/ 5496177 w 9739305"/>
                <a:gd name="connsiteY48" fmla="*/ 1628567 h 1775939"/>
                <a:gd name="connsiteX49" fmla="*/ 5420013 w 9739305"/>
                <a:gd name="connsiteY49" fmla="*/ 1612778 h 1775939"/>
                <a:gd name="connsiteX50" fmla="*/ 5411005 w 9739305"/>
                <a:gd name="connsiteY50" fmla="*/ 1611800 h 1775939"/>
                <a:gd name="connsiteX51" fmla="*/ 5361259 w 9739305"/>
                <a:gd name="connsiteY51" fmla="*/ 1606507 h 1775939"/>
                <a:gd name="connsiteX52" fmla="*/ 5334120 w 9739305"/>
                <a:gd name="connsiteY52" fmla="*/ 1605305 h 1775939"/>
                <a:gd name="connsiteX53" fmla="*/ 5230715 w 9739305"/>
                <a:gd name="connsiteY53" fmla="*/ 1594283 h 1775939"/>
                <a:gd name="connsiteX54" fmla="*/ 5171263 w 9739305"/>
                <a:gd name="connsiteY54" fmla="*/ 1589616 h 1775939"/>
                <a:gd name="connsiteX55" fmla="*/ 5123496 w 9739305"/>
                <a:gd name="connsiteY55" fmla="*/ 1593018 h 1775939"/>
                <a:gd name="connsiteX56" fmla="*/ 5039590 w 9739305"/>
                <a:gd name="connsiteY56" fmla="*/ 1598474 h 1775939"/>
                <a:gd name="connsiteX57" fmla="*/ 5012937 w 9739305"/>
                <a:gd name="connsiteY57" fmla="*/ 1603369 h 1775939"/>
                <a:gd name="connsiteX58" fmla="*/ 4891143 w 9739305"/>
                <a:gd name="connsiteY58" fmla="*/ 1598882 h 1775939"/>
                <a:gd name="connsiteX59" fmla="*/ 4821905 w 9739305"/>
                <a:gd name="connsiteY59" fmla="*/ 1601436 h 1775939"/>
                <a:gd name="connsiteX60" fmla="*/ 4743339 w 9739305"/>
                <a:gd name="connsiteY60" fmla="*/ 1592353 h 1775939"/>
                <a:gd name="connsiteX61" fmla="*/ 4720626 w 9739305"/>
                <a:gd name="connsiteY61" fmla="*/ 1594076 h 1775939"/>
                <a:gd name="connsiteX62" fmla="*/ 4695215 w 9739305"/>
                <a:gd name="connsiteY62" fmla="*/ 1596400 h 1775939"/>
                <a:gd name="connsiteX63" fmla="*/ 4617116 w 9739305"/>
                <a:gd name="connsiteY63" fmla="*/ 1601107 h 1775939"/>
                <a:gd name="connsiteX64" fmla="*/ 4569913 w 9739305"/>
                <a:gd name="connsiteY64" fmla="*/ 1608091 h 1775939"/>
                <a:gd name="connsiteX65" fmla="*/ 4479392 w 9739305"/>
                <a:gd name="connsiteY65" fmla="*/ 1609630 h 1775939"/>
                <a:gd name="connsiteX66" fmla="*/ 4446151 w 9739305"/>
                <a:gd name="connsiteY66" fmla="*/ 1615312 h 1775939"/>
                <a:gd name="connsiteX67" fmla="*/ 4361619 w 9739305"/>
                <a:gd name="connsiteY67" fmla="*/ 1619859 h 1775939"/>
                <a:gd name="connsiteX68" fmla="*/ 4285695 w 9739305"/>
                <a:gd name="connsiteY68" fmla="*/ 1621164 h 1775939"/>
                <a:gd name="connsiteX69" fmla="*/ 4212667 w 9739305"/>
                <a:gd name="connsiteY69" fmla="*/ 1625940 h 1775939"/>
                <a:gd name="connsiteX70" fmla="*/ 4160628 w 9739305"/>
                <a:gd name="connsiteY70" fmla="*/ 1633627 h 1775939"/>
                <a:gd name="connsiteX71" fmla="*/ 4104018 w 9739305"/>
                <a:gd name="connsiteY71" fmla="*/ 1639495 h 1775939"/>
                <a:gd name="connsiteX72" fmla="*/ 3948438 w 9739305"/>
                <a:gd name="connsiteY72" fmla="*/ 1665671 h 1775939"/>
                <a:gd name="connsiteX73" fmla="*/ 3919256 w 9739305"/>
                <a:gd name="connsiteY73" fmla="*/ 1662527 h 1775939"/>
                <a:gd name="connsiteX74" fmla="*/ 3754603 w 9739305"/>
                <a:gd name="connsiteY74" fmla="*/ 1666227 h 1775939"/>
                <a:gd name="connsiteX75" fmla="*/ 3718852 w 9739305"/>
                <a:gd name="connsiteY75" fmla="*/ 1668265 h 1775939"/>
                <a:gd name="connsiteX76" fmla="*/ 3621934 w 9739305"/>
                <a:gd name="connsiteY76" fmla="*/ 1654418 h 1775939"/>
                <a:gd name="connsiteX77" fmla="*/ 3475226 w 9739305"/>
                <a:gd name="connsiteY77" fmla="*/ 1690838 h 1775939"/>
                <a:gd name="connsiteX78" fmla="*/ 3338395 w 9739305"/>
                <a:gd name="connsiteY78" fmla="*/ 1734157 h 1775939"/>
                <a:gd name="connsiteX79" fmla="*/ 3321128 w 9739305"/>
                <a:gd name="connsiteY79" fmla="*/ 1739699 h 1775939"/>
                <a:gd name="connsiteX80" fmla="*/ 3271751 w 9739305"/>
                <a:gd name="connsiteY80" fmla="*/ 1750083 h 1775939"/>
                <a:gd name="connsiteX81" fmla="*/ 3210267 w 9739305"/>
                <a:gd name="connsiteY81" fmla="*/ 1755871 h 1775939"/>
                <a:gd name="connsiteX82" fmla="*/ 3132456 w 9739305"/>
                <a:gd name="connsiteY82" fmla="*/ 1766527 h 1775939"/>
                <a:gd name="connsiteX83" fmla="*/ 3069450 w 9739305"/>
                <a:gd name="connsiteY83" fmla="*/ 1760933 h 1775939"/>
                <a:gd name="connsiteX84" fmla="*/ 2981357 w 9739305"/>
                <a:gd name="connsiteY84" fmla="*/ 1752311 h 1775939"/>
                <a:gd name="connsiteX85" fmla="*/ 2898350 w 9739305"/>
                <a:gd name="connsiteY85" fmla="*/ 1744071 h 1775939"/>
                <a:gd name="connsiteX86" fmla="*/ 2872998 w 9739305"/>
                <a:gd name="connsiteY86" fmla="*/ 1759731 h 1775939"/>
                <a:gd name="connsiteX87" fmla="*/ 2833363 w 9739305"/>
                <a:gd name="connsiteY87" fmla="*/ 1774197 h 1775939"/>
                <a:gd name="connsiteX88" fmla="*/ 2787932 w 9739305"/>
                <a:gd name="connsiteY88" fmla="*/ 1761321 h 1775939"/>
                <a:gd name="connsiteX89" fmla="*/ 2681851 w 9739305"/>
                <a:gd name="connsiteY89" fmla="*/ 1735206 h 1775939"/>
                <a:gd name="connsiteX90" fmla="*/ 2615692 w 9739305"/>
                <a:gd name="connsiteY90" fmla="*/ 1736981 h 1775939"/>
                <a:gd name="connsiteX91" fmla="*/ 2471401 w 9739305"/>
                <a:gd name="connsiteY91" fmla="*/ 1730598 h 1775939"/>
                <a:gd name="connsiteX92" fmla="*/ 2376602 w 9739305"/>
                <a:gd name="connsiteY92" fmla="*/ 1716179 h 1775939"/>
                <a:gd name="connsiteX93" fmla="*/ 2308117 w 9739305"/>
                <a:gd name="connsiteY93" fmla="*/ 1697980 h 1775939"/>
                <a:gd name="connsiteX94" fmla="*/ 2210156 w 9739305"/>
                <a:gd name="connsiteY94" fmla="*/ 1674611 h 1775939"/>
                <a:gd name="connsiteX95" fmla="*/ 2112456 w 9739305"/>
                <a:gd name="connsiteY95" fmla="*/ 1664725 h 1775939"/>
                <a:gd name="connsiteX96" fmla="*/ 2041401 w 9739305"/>
                <a:gd name="connsiteY96" fmla="*/ 1649787 h 1775939"/>
                <a:gd name="connsiteX97" fmla="*/ 1955072 w 9739305"/>
                <a:gd name="connsiteY97" fmla="*/ 1641394 h 1775939"/>
                <a:gd name="connsiteX98" fmla="*/ 1883129 w 9739305"/>
                <a:gd name="connsiteY98" fmla="*/ 1644393 h 1775939"/>
                <a:gd name="connsiteX99" fmla="*/ 1770492 w 9739305"/>
                <a:gd name="connsiteY99" fmla="*/ 1652019 h 1775939"/>
                <a:gd name="connsiteX100" fmla="*/ 1630653 w 9739305"/>
                <a:gd name="connsiteY100" fmla="*/ 1620782 h 1775939"/>
                <a:gd name="connsiteX101" fmla="*/ 1574457 w 9739305"/>
                <a:gd name="connsiteY101" fmla="*/ 1615016 h 1775939"/>
                <a:gd name="connsiteX102" fmla="*/ 1521784 w 9739305"/>
                <a:gd name="connsiteY102" fmla="*/ 1613632 h 1775939"/>
                <a:gd name="connsiteX103" fmla="*/ 1409187 w 9739305"/>
                <a:gd name="connsiteY103" fmla="*/ 1593793 h 1775939"/>
                <a:gd name="connsiteX104" fmla="*/ 1363496 w 9739305"/>
                <a:gd name="connsiteY104" fmla="*/ 1587676 h 1775939"/>
                <a:gd name="connsiteX105" fmla="*/ 1300134 w 9739305"/>
                <a:gd name="connsiteY105" fmla="*/ 1590889 h 1775939"/>
                <a:gd name="connsiteX106" fmla="*/ 1184306 w 9739305"/>
                <a:gd name="connsiteY106" fmla="*/ 1584859 h 1775939"/>
                <a:gd name="connsiteX107" fmla="*/ 1067600 w 9739305"/>
                <a:gd name="connsiteY107" fmla="*/ 1556587 h 1775939"/>
                <a:gd name="connsiteX108" fmla="*/ 1018967 w 9739305"/>
                <a:gd name="connsiteY108" fmla="*/ 1562226 h 1775939"/>
                <a:gd name="connsiteX109" fmla="*/ 1001437 w 9739305"/>
                <a:gd name="connsiteY109" fmla="*/ 1562287 h 1775939"/>
                <a:gd name="connsiteX110" fmla="*/ 843282 w 9739305"/>
                <a:gd name="connsiteY110" fmla="*/ 1551235 h 1775939"/>
                <a:gd name="connsiteX111" fmla="*/ 827437 w 9739305"/>
                <a:gd name="connsiteY111" fmla="*/ 1549959 h 1775939"/>
                <a:gd name="connsiteX112" fmla="*/ 752774 w 9739305"/>
                <a:gd name="connsiteY112" fmla="*/ 1536924 h 1775939"/>
                <a:gd name="connsiteX113" fmla="*/ 566053 w 9739305"/>
                <a:gd name="connsiteY113" fmla="*/ 1535567 h 1775939"/>
                <a:gd name="connsiteX114" fmla="*/ 554525 w 9739305"/>
                <a:gd name="connsiteY114" fmla="*/ 1534867 h 1775939"/>
                <a:gd name="connsiteX115" fmla="*/ 492526 w 9739305"/>
                <a:gd name="connsiteY115" fmla="*/ 1546173 h 1775939"/>
                <a:gd name="connsiteX116" fmla="*/ 462187 w 9739305"/>
                <a:gd name="connsiteY116" fmla="*/ 1559407 h 1775939"/>
                <a:gd name="connsiteX117" fmla="*/ 414568 w 9739305"/>
                <a:gd name="connsiteY117" fmla="*/ 1573944 h 1775939"/>
                <a:gd name="connsiteX118" fmla="*/ 365802 w 9739305"/>
                <a:gd name="connsiteY118" fmla="*/ 1580845 h 1775939"/>
                <a:gd name="connsiteX119" fmla="*/ 282687 w 9739305"/>
                <a:gd name="connsiteY119" fmla="*/ 1566332 h 1775939"/>
                <a:gd name="connsiteX120" fmla="*/ 252662 w 9739305"/>
                <a:gd name="connsiteY120" fmla="*/ 1565897 h 1775939"/>
                <a:gd name="connsiteX121" fmla="*/ 185558 w 9739305"/>
                <a:gd name="connsiteY121" fmla="*/ 1560187 h 1775939"/>
                <a:gd name="connsiteX122" fmla="*/ 127273 w 9739305"/>
                <a:gd name="connsiteY122" fmla="*/ 1563624 h 1775939"/>
                <a:gd name="connsiteX123" fmla="*/ 81114 w 9739305"/>
                <a:gd name="connsiteY123" fmla="*/ 1580132 h 1775939"/>
                <a:gd name="connsiteX124" fmla="*/ 13214 w 9739305"/>
                <a:gd name="connsiteY124" fmla="*/ 1586229 h 1775939"/>
                <a:gd name="connsiteX125" fmla="*/ 0 w 9739305"/>
                <a:gd name="connsiteY125" fmla="*/ 1585408 h 1775939"/>
                <a:gd name="connsiteX126" fmla="*/ 0 w 9739305"/>
                <a:gd name="connsiteY126" fmla="*/ 1251083 h 1775939"/>
                <a:gd name="connsiteX127" fmla="*/ 4829 w 9739305"/>
                <a:gd name="connsiteY127" fmla="*/ 1250628 h 1775939"/>
                <a:gd name="connsiteX128" fmla="*/ 48555 w 9739305"/>
                <a:gd name="connsiteY128" fmla="*/ 1240203 h 1775939"/>
                <a:gd name="connsiteX129" fmla="*/ 72789 w 9739305"/>
                <a:gd name="connsiteY129" fmla="*/ 1233698 h 1775939"/>
                <a:gd name="connsiteX130" fmla="*/ 197847 w 9739305"/>
                <a:gd name="connsiteY130" fmla="*/ 1212918 h 1775939"/>
                <a:gd name="connsiteX131" fmla="*/ 253067 w 9739305"/>
                <a:gd name="connsiteY131" fmla="*/ 1194405 h 1775939"/>
                <a:gd name="connsiteX132" fmla="*/ 268116 w 9739305"/>
                <a:gd name="connsiteY132" fmla="*/ 1191325 h 1775939"/>
                <a:gd name="connsiteX133" fmla="*/ 351434 w 9739305"/>
                <a:gd name="connsiteY133" fmla="*/ 1193900 h 1775939"/>
                <a:gd name="connsiteX134" fmla="*/ 414867 w 9739305"/>
                <a:gd name="connsiteY134" fmla="*/ 1216423 h 1775939"/>
                <a:gd name="connsiteX135" fmla="*/ 427335 w 9739305"/>
                <a:gd name="connsiteY135" fmla="*/ 1224454 h 1775939"/>
                <a:gd name="connsiteX136" fmla="*/ 600582 w 9739305"/>
                <a:gd name="connsiteY136" fmla="*/ 1213120 h 1775939"/>
                <a:gd name="connsiteX137" fmla="*/ 627039 w 9739305"/>
                <a:gd name="connsiteY137" fmla="*/ 1208235 h 1775939"/>
                <a:gd name="connsiteX138" fmla="*/ 756446 w 9739305"/>
                <a:gd name="connsiteY138" fmla="*/ 1217062 h 1775939"/>
                <a:gd name="connsiteX139" fmla="*/ 794106 w 9739305"/>
                <a:gd name="connsiteY139" fmla="*/ 1218229 h 1775939"/>
                <a:gd name="connsiteX140" fmla="*/ 929268 w 9739305"/>
                <a:gd name="connsiteY140" fmla="*/ 1225211 h 1775939"/>
                <a:gd name="connsiteX141" fmla="*/ 947713 w 9739305"/>
                <a:gd name="connsiteY141" fmla="*/ 1211766 h 1775939"/>
                <a:gd name="connsiteX142" fmla="*/ 1001014 w 9739305"/>
                <a:gd name="connsiteY142" fmla="*/ 1177651 h 1775939"/>
                <a:gd name="connsiteX143" fmla="*/ 1107747 w 9739305"/>
                <a:gd name="connsiteY143" fmla="*/ 1144571 h 1775939"/>
                <a:gd name="connsiteX144" fmla="*/ 1137175 w 9739305"/>
                <a:gd name="connsiteY144" fmla="*/ 1144721 h 1775939"/>
                <a:gd name="connsiteX145" fmla="*/ 1213670 w 9739305"/>
                <a:gd name="connsiteY145" fmla="*/ 1187646 h 1775939"/>
                <a:gd name="connsiteX146" fmla="*/ 1250725 w 9739305"/>
                <a:gd name="connsiteY146" fmla="*/ 1204534 h 1775939"/>
                <a:gd name="connsiteX147" fmla="*/ 1355013 w 9739305"/>
                <a:gd name="connsiteY147" fmla="*/ 1233876 h 1775939"/>
                <a:gd name="connsiteX148" fmla="*/ 1363867 w 9739305"/>
                <a:gd name="connsiteY148" fmla="*/ 1239727 h 1775939"/>
                <a:gd name="connsiteX149" fmla="*/ 1443262 w 9739305"/>
                <a:gd name="connsiteY149" fmla="*/ 1310445 h 1775939"/>
                <a:gd name="connsiteX150" fmla="*/ 1460979 w 9739305"/>
                <a:gd name="connsiteY150" fmla="*/ 1322303 h 1775939"/>
                <a:gd name="connsiteX151" fmla="*/ 1482536 w 9739305"/>
                <a:gd name="connsiteY151" fmla="*/ 1341039 h 1775939"/>
                <a:gd name="connsiteX152" fmla="*/ 1548717 w 9739305"/>
                <a:gd name="connsiteY152" fmla="*/ 1376141 h 1775939"/>
                <a:gd name="connsiteX153" fmla="*/ 1629003 w 9739305"/>
                <a:gd name="connsiteY153" fmla="*/ 1384512 h 1775939"/>
                <a:gd name="connsiteX154" fmla="*/ 1726123 w 9739305"/>
                <a:gd name="connsiteY154" fmla="*/ 1398505 h 1775939"/>
                <a:gd name="connsiteX155" fmla="*/ 1766964 w 9739305"/>
                <a:gd name="connsiteY155" fmla="*/ 1409092 h 1775939"/>
                <a:gd name="connsiteX156" fmla="*/ 1875994 w 9739305"/>
                <a:gd name="connsiteY156" fmla="*/ 1427691 h 1775939"/>
                <a:gd name="connsiteX157" fmla="*/ 1953935 w 9739305"/>
                <a:gd name="connsiteY157" fmla="*/ 1444021 h 1775939"/>
                <a:gd name="connsiteX158" fmla="*/ 2065495 w 9739305"/>
                <a:gd name="connsiteY158" fmla="*/ 1450414 h 1775939"/>
                <a:gd name="connsiteX159" fmla="*/ 2119362 w 9739305"/>
                <a:gd name="connsiteY159" fmla="*/ 1448287 h 1775939"/>
                <a:gd name="connsiteX160" fmla="*/ 2221201 w 9739305"/>
                <a:gd name="connsiteY160" fmla="*/ 1503642 h 1775939"/>
                <a:gd name="connsiteX161" fmla="*/ 2302040 w 9739305"/>
                <a:gd name="connsiteY161" fmla="*/ 1539608 h 1775939"/>
                <a:gd name="connsiteX162" fmla="*/ 2384113 w 9739305"/>
                <a:gd name="connsiteY162" fmla="*/ 1516348 h 1775939"/>
                <a:gd name="connsiteX163" fmla="*/ 2405786 w 9739305"/>
                <a:gd name="connsiteY163" fmla="*/ 1497098 h 1775939"/>
                <a:gd name="connsiteX164" fmla="*/ 2541024 w 9739305"/>
                <a:gd name="connsiteY164" fmla="*/ 1473316 h 1775939"/>
                <a:gd name="connsiteX165" fmla="*/ 2735378 w 9739305"/>
                <a:gd name="connsiteY165" fmla="*/ 1463319 h 1775939"/>
                <a:gd name="connsiteX166" fmla="*/ 3056752 w 9739305"/>
                <a:gd name="connsiteY166" fmla="*/ 1408590 h 1775939"/>
                <a:gd name="connsiteX167" fmla="*/ 3112247 w 9739305"/>
                <a:gd name="connsiteY167" fmla="*/ 1387711 h 1775939"/>
                <a:gd name="connsiteX168" fmla="*/ 3175396 w 9739305"/>
                <a:gd name="connsiteY168" fmla="*/ 1380116 h 1775939"/>
                <a:gd name="connsiteX169" fmla="*/ 3200231 w 9739305"/>
                <a:gd name="connsiteY169" fmla="*/ 1390061 h 1775939"/>
                <a:gd name="connsiteX170" fmla="*/ 3307359 w 9739305"/>
                <a:gd name="connsiteY170" fmla="*/ 1401532 h 1775939"/>
                <a:gd name="connsiteX171" fmla="*/ 3327591 w 9739305"/>
                <a:gd name="connsiteY171" fmla="*/ 1400871 h 1775939"/>
                <a:gd name="connsiteX172" fmla="*/ 3396452 w 9739305"/>
                <a:gd name="connsiteY172" fmla="*/ 1390488 h 1775939"/>
                <a:gd name="connsiteX173" fmla="*/ 3460402 w 9739305"/>
                <a:gd name="connsiteY173" fmla="*/ 1383325 h 1775939"/>
                <a:gd name="connsiteX174" fmla="*/ 3622771 w 9739305"/>
                <a:gd name="connsiteY174" fmla="*/ 1388838 h 1775939"/>
                <a:gd name="connsiteX175" fmla="*/ 3746637 w 9739305"/>
                <a:gd name="connsiteY175" fmla="*/ 1379728 h 1775939"/>
                <a:gd name="connsiteX176" fmla="*/ 3803936 w 9739305"/>
                <a:gd name="connsiteY176" fmla="*/ 1380104 h 1775939"/>
                <a:gd name="connsiteX177" fmla="*/ 3836429 w 9739305"/>
                <a:gd name="connsiteY177" fmla="*/ 1383246 h 1775939"/>
                <a:gd name="connsiteX178" fmla="*/ 3911096 w 9739305"/>
                <a:gd name="connsiteY178" fmla="*/ 1412447 h 1775939"/>
                <a:gd name="connsiteX179" fmla="*/ 3951494 w 9739305"/>
                <a:gd name="connsiteY179" fmla="*/ 1417876 h 1775939"/>
                <a:gd name="connsiteX180" fmla="*/ 4071982 w 9739305"/>
                <a:gd name="connsiteY180" fmla="*/ 1411440 h 1775939"/>
                <a:gd name="connsiteX181" fmla="*/ 4250380 w 9739305"/>
                <a:gd name="connsiteY181" fmla="*/ 1353404 h 1775939"/>
                <a:gd name="connsiteX182" fmla="*/ 4268920 w 9739305"/>
                <a:gd name="connsiteY182" fmla="*/ 1345917 h 1775939"/>
                <a:gd name="connsiteX183" fmla="*/ 4360470 w 9739305"/>
                <a:gd name="connsiteY183" fmla="*/ 1333343 h 1775939"/>
                <a:gd name="connsiteX184" fmla="*/ 4423403 w 9739305"/>
                <a:gd name="connsiteY184" fmla="*/ 1341452 h 1775939"/>
                <a:gd name="connsiteX185" fmla="*/ 4509460 w 9739305"/>
                <a:gd name="connsiteY185" fmla="*/ 1360374 h 1775939"/>
                <a:gd name="connsiteX186" fmla="*/ 4586780 w 9739305"/>
                <a:gd name="connsiteY186" fmla="*/ 1375951 h 1775939"/>
                <a:gd name="connsiteX187" fmla="*/ 4643424 w 9739305"/>
                <a:gd name="connsiteY187" fmla="*/ 1395033 h 1775939"/>
                <a:gd name="connsiteX188" fmla="*/ 4771320 w 9739305"/>
                <a:gd name="connsiteY188" fmla="*/ 1404876 h 1775939"/>
                <a:gd name="connsiteX189" fmla="*/ 4784667 w 9739305"/>
                <a:gd name="connsiteY189" fmla="*/ 1406901 h 1775939"/>
                <a:gd name="connsiteX190" fmla="*/ 4879368 w 9739305"/>
                <a:gd name="connsiteY190" fmla="*/ 1382875 h 1775939"/>
                <a:gd name="connsiteX191" fmla="*/ 4993296 w 9739305"/>
                <a:gd name="connsiteY191" fmla="*/ 1357609 h 1775939"/>
                <a:gd name="connsiteX192" fmla="*/ 5034636 w 9739305"/>
                <a:gd name="connsiteY192" fmla="*/ 1362363 h 1775939"/>
                <a:gd name="connsiteX193" fmla="*/ 5091273 w 9739305"/>
                <a:gd name="connsiteY193" fmla="*/ 1369207 h 1775939"/>
                <a:gd name="connsiteX194" fmla="*/ 5143127 w 9739305"/>
                <a:gd name="connsiteY194" fmla="*/ 1361686 h 1775939"/>
                <a:gd name="connsiteX195" fmla="*/ 5174789 w 9739305"/>
                <a:gd name="connsiteY195" fmla="*/ 1359688 h 1775939"/>
                <a:gd name="connsiteX196" fmla="*/ 5322233 w 9739305"/>
                <a:gd name="connsiteY196" fmla="*/ 1411274 h 1775939"/>
                <a:gd name="connsiteX197" fmla="*/ 5359206 w 9739305"/>
                <a:gd name="connsiteY197" fmla="*/ 1414357 h 1775939"/>
                <a:gd name="connsiteX198" fmla="*/ 5380352 w 9739305"/>
                <a:gd name="connsiteY198" fmla="*/ 1420558 h 1775939"/>
                <a:gd name="connsiteX199" fmla="*/ 5509233 w 9739305"/>
                <a:gd name="connsiteY199" fmla="*/ 1487165 h 1775939"/>
                <a:gd name="connsiteX200" fmla="*/ 5563203 w 9739305"/>
                <a:gd name="connsiteY200" fmla="*/ 1499314 h 1775939"/>
                <a:gd name="connsiteX201" fmla="*/ 5621569 w 9739305"/>
                <a:gd name="connsiteY201" fmla="*/ 1493518 h 1775939"/>
                <a:gd name="connsiteX202" fmla="*/ 5655136 w 9739305"/>
                <a:gd name="connsiteY202" fmla="*/ 1486565 h 1775939"/>
                <a:gd name="connsiteX203" fmla="*/ 5736883 w 9739305"/>
                <a:gd name="connsiteY203" fmla="*/ 1436327 h 1775939"/>
                <a:gd name="connsiteX204" fmla="*/ 5784777 w 9739305"/>
                <a:gd name="connsiteY204" fmla="*/ 1435588 h 1775939"/>
                <a:gd name="connsiteX205" fmla="*/ 5860952 w 9739305"/>
                <a:gd name="connsiteY205" fmla="*/ 1463773 h 1775939"/>
                <a:gd name="connsiteX206" fmla="*/ 5997123 w 9739305"/>
                <a:gd name="connsiteY206" fmla="*/ 1471491 h 1775939"/>
                <a:gd name="connsiteX207" fmla="*/ 6063793 w 9739305"/>
                <a:gd name="connsiteY207" fmla="*/ 1423706 h 1775939"/>
                <a:gd name="connsiteX208" fmla="*/ 6097303 w 9739305"/>
                <a:gd name="connsiteY208" fmla="*/ 1379247 h 1775939"/>
                <a:gd name="connsiteX209" fmla="*/ 6197741 w 9739305"/>
                <a:gd name="connsiteY209" fmla="*/ 1324656 h 1775939"/>
                <a:gd name="connsiteX210" fmla="*/ 6223125 w 9739305"/>
                <a:gd name="connsiteY210" fmla="*/ 1341950 h 1775939"/>
                <a:gd name="connsiteX211" fmla="*/ 6298923 w 9739305"/>
                <a:gd name="connsiteY211" fmla="*/ 1346144 h 1775939"/>
                <a:gd name="connsiteX212" fmla="*/ 6380532 w 9739305"/>
                <a:gd name="connsiteY212" fmla="*/ 1341582 h 1775939"/>
                <a:gd name="connsiteX213" fmla="*/ 6523222 w 9739305"/>
                <a:gd name="connsiteY213" fmla="*/ 1343021 h 1775939"/>
                <a:gd name="connsiteX214" fmla="*/ 6615600 w 9739305"/>
                <a:gd name="connsiteY214" fmla="*/ 1291015 h 1775939"/>
                <a:gd name="connsiteX215" fmla="*/ 6650812 w 9739305"/>
                <a:gd name="connsiteY215" fmla="*/ 1269700 h 1775939"/>
                <a:gd name="connsiteX216" fmla="*/ 6684030 w 9739305"/>
                <a:gd name="connsiteY216" fmla="*/ 1255543 h 1775939"/>
                <a:gd name="connsiteX217" fmla="*/ 6722764 w 9739305"/>
                <a:gd name="connsiteY217" fmla="*/ 1246615 h 1775939"/>
                <a:gd name="connsiteX218" fmla="*/ 6815757 w 9739305"/>
                <a:gd name="connsiteY218" fmla="*/ 1215451 h 1775939"/>
                <a:gd name="connsiteX219" fmla="*/ 6866200 w 9739305"/>
                <a:gd name="connsiteY219" fmla="*/ 1186810 h 1775939"/>
                <a:gd name="connsiteX220" fmla="*/ 6981228 w 9739305"/>
                <a:gd name="connsiteY220" fmla="*/ 1155999 h 1775939"/>
                <a:gd name="connsiteX221" fmla="*/ 7059255 w 9739305"/>
                <a:gd name="connsiteY221" fmla="*/ 1129638 h 1775939"/>
                <a:gd name="connsiteX222" fmla="*/ 7140774 w 9739305"/>
                <a:gd name="connsiteY222" fmla="*/ 1086787 h 1775939"/>
                <a:gd name="connsiteX223" fmla="*/ 7152150 w 9739305"/>
                <a:gd name="connsiteY223" fmla="*/ 1080276 h 1775939"/>
                <a:gd name="connsiteX224" fmla="*/ 7178911 w 9739305"/>
                <a:gd name="connsiteY224" fmla="*/ 1053404 h 1775939"/>
                <a:gd name="connsiteX225" fmla="*/ 7215302 w 9739305"/>
                <a:gd name="connsiteY225" fmla="*/ 963609 h 1775939"/>
                <a:gd name="connsiteX226" fmla="*/ 7226104 w 9739305"/>
                <a:gd name="connsiteY226" fmla="*/ 945196 h 1775939"/>
                <a:gd name="connsiteX227" fmla="*/ 7329145 w 9739305"/>
                <a:gd name="connsiteY227" fmla="*/ 879964 h 1775939"/>
                <a:gd name="connsiteX228" fmla="*/ 7368683 w 9739305"/>
                <a:gd name="connsiteY228" fmla="*/ 883708 h 1775939"/>
                <a:gd name="connsiteX229" fmla="*/ 7412980 w 9739305"/>
                <a:gd name="connsiteY229" fmla="*/ 901348 h 1775939"/>
                <a:gd name="connsiteX230" fmla="*/ 7508285 w 9739305"/>
                <a:gd name="connsiteY230" fmla="*/ 901932 h 1775939"/>
                <a:gd name="connsiteX231" fmla="*/ 7543367 w 9739305"/>
                <a:gd name="connsiteY231" fmla="*/ 890040 h 1775939"/>
                <a:gd name="connsiteX232" fmla="*/ 7604247 w 9739305"/>
                <a:gd name="connsiteY232" fmla="*/ 859640 h 1775939"/>
                <a:gd name="connsiteX233" fmla="*/ 7650214 w 9739305"/>
                <a:gd name="connsiteY233" fmla="*/ 814893 h 1775939"/>
                <a:gd name="connsiteX234" fmla="*/ 7716618 w 9739305"/>
                <a:gd name="connsiteY234" fmla="*/ 741384 h 1775939"/>
                <a:gd name="connsiteX235" fmla="*/ 7849257 w 9739305"/>
                <a:gd name="connsiteY235" fmla="*/ 708153 h 1775939"/>
                <a:gd name="connsiteX236" fmla="*/ 7900340 w 9739305"/>
                <a:gd name="connsiteY236" fmla="*/ 696745 h 1775939"/>
                <a:gd name="connsiteX237" fmla="*/ 8085922 w 9739305"/>
                <a:gd name="connsiteY237" fmla="*/ 650290 h 1775939"/>
                <a:gd name="connsiteX238" fmla="*/ 8102187 w 9739305"/>
                <a:gd name="connsiteY238" fmla="*/ 648251 h 1775939"/>
                <a:gd name="connsiteX239" fmla="*/ 8229960 w 9739305"/>
                <a:gd name="connsiteY239" fmla="*/ 598934 h 1775939"/>
                <a:gd name="connsiteX240" fmla="*/ 8260743 w 9739305"/>
                <a:gd name="connsiteY240" fmla="*/ 586776 h 1775939"/>
                <a:gd name="connsiteX241" fmla="*/ 8297724 w 9739305"/>
                <a:gd name="connsiteY241" fmla="*/ 557687 h 1775939"/>
                <a:gd name="connsiteX242" fmla="*/ 8329397 w 9739305"/>
                <a:gd name="connsiteY242" fmla="*/ 479103 h 1775939"/>
                <a:gd name="connsiteX243" fmla="*/ 8369109 w 9739305"/>
                <a:gd name="connsiteY243" fmla="*/ 442035 h 1775939"/>
                <a:gd name="connsiteX244" fmla="*/ 8398212 w 9739305"/>
                <a:gd name="connsiteY244" fmla="*/ 419288 h 1775939"/>
                <a:gd name="connsiteX245" fmla="*/ 8423091 w 9739305"/>
                <a:gd name="connsiteY245" fmla="*/ 385761 h 1775939"/>
                <a:gd name="connsiteX246" fmla="*/ 8445807 w 9739305"/>
                <a:gd name="connsiteY246" fmla="*/ 307296 h 1775939"/>
                <a:gd name="connsiteX247" fmla="*/ 8483136 w 9739305"/>
                <a:gd name="connsiteY247" fmla="*/ 236912 h 1775939"/>
                <a:gd name="connsiteX248" fmla="*/ 8554397 w 9739305"/>
                <a:gd name="connsiteY248" fmla="*/ 195498 h 1775939"/>
                <a:gd name="connsiteX249" fmla="*/ 8598729 w 9739305"/>
                <a:gd name="connsiteY249" fmla="*/ 173430 h 1775939"/>
                <a:gd name="connsiteX250" fmla="*/ 8779113 w 9739305"/>
                <a:gd name="connsiteY250" fmla="*/ 184822 h 1775939"/>
                <a:gd name="connsiteX251" fmla="*/ 8902517 w 9739305"/>
                <a:gd name="connsiteY251" fmla="*/ 198490 h 1775939"/>
                <a:gd name="connsiteX252" fmla="*/ 8942393 w 9739305"/>
                <a:gd name="connsiteY252" fmla="*/ 189035 h 1775939"/>
                <a:gd name="connsiteX253" fmla="*/ 9053027 w 9739305"/>
                <a:gd name="connsiteY253" fmla="*/ 119670 h 1775939"/>
                <a:gd name="connsiteX254" fmla="*/ 9164008 w 9739305"/>
                <a:gd name="connsiteY254" fmla="*/ 85758 h 1775939"/>
                <a:gd name="connsiteX255" fmla="*/ 9248172 w 9739305"/>
                <a:gd name="connsiteY255" fmla="*/ 73540 h 1775939"/>
                <a:gd name="connsiteX256" fmla="*/ 9320568 w 9739305"/>
                <a:gd name="connsiteY256" fmla="*/ 63772 h 1775939"/>
                <a:gd name="connsiteX257" fmla="*/ 9407003 w 9739305"/>
                <a:gd name="connsiteY257" fmla="*/ 42029 h 1775939"/>
                <a:gd name="connsiteX258" fmla="*/ 9455456 w 9739305"/>
                <a:gd name="connsiteY258" fmla="*/ 20546 h 1775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Lst>
              <a:rect l="l" t="t" r="r" b="b"/>
              <a:pathLst>
                <a:path w="9739305" h="1775939">
                  <a:moveTo>
                    <a:pt x="9506323" y="0"/>
                  </a:moveTo>
                  <a:lnTo>
                    <a:pt x="9739305" y="0"/>
                  </a:lnTo>
                  <a:lnTo>
                    <a:pt x="9721016" y="12453"/>
                  </a:lnTo>
                  <a:cubicBezTo>
                    <a:pt x="9690045" y="40939"/>
                    <a:pt x="9658859" y="68964"/>
                    <a:pt x="9619776" y="90780"/>
                  </a:cubicBezTo>
                  <a:cubicBezTo>
                    <a:pt x="9581267" y="112410"/>
                    <a:pt x="9545008" y="136288"/>
                    <a:pt x="9506710" y="158222"/>
                  </a:cubicBezTo>
                  <a:cubicBezTo>
                    <a:pt x="9469164" y="179649"/>
                    <a:pt x="9435404" y="202776"/>
                    <a:pt x="9417057" y="238502"/>
                  </a:cubicBezTo>
                  <a:cubicBezTo>
                    <a:pt x="9408857" y="254276"/>
                    <a:pt x="9397029" y="271640"/>
                    <a:pt x="9380548" y="281379"/>
                  </a:cubicBezTo>
                  <a:cubicBezTo>
                    <a:pt x="9357055" y="295224"/>
                    <a:pt x="9326757" y="301236"/>
                    <a:pt x="9301035" y="313304"/>
                  </a:cubicBezTo>
                  <a:cubicBezTo>
                    <a:pt x="9270739" y="327477"/>
                    <a:pt x="9235503" y="340162"/>
                    <a:pt x="9215480" y="361372"/>
                  </a:cubicBezTo>
                  <a:cubicBezTo>
                    <a:pt x="9197689" y="380278"/>
                    <a:pt x="9179513" y="395277"/>
                    <a:pt x="9155376" y="407897"/>
                  </a:cubicBezTo>
                  <a:cubicBezTo>
                    <a:pt x="9138462" y="416717"/>
                    <a:pt x="9126335" y="431897"/>
                    <a:pt x="9108770" y="439335"/>
                  </a:cubicBezTo>
                  <a:cubicBezTo>
                    <a:pt x="9085671" y="449237"/>
                    <a:pt x="9062288" y="457270"/>
                    <a:pt x="9042339" y="471886"/>
                  </a:cubicBezTo>
                  <a:cubicBezTo>
                    <a:pt x="9021638" y="487007"/>
                    <a:pt x="8997876" y="499296"/>
                    <a:pt x="8976155" y="513526"/>
                  </a:cubicBezTo>
                  <a:cubicBezTo>
                    <a:pt x="8964637" y="521143"/>
                    <a:pt x="8955362" y="530850"/>
                    <a:pt x="8944250" y="538762"/>
                  </a:cubicBezTo>
                  <a:cubicBezTo>
                    <a:pt x="8923906" y="553238"/>
                    <a:pt x="8903158" y="567422"/>
                    <a:pt x="8882191" y="581144"/>
                  </a:cubicBezTo>
                  <a:cubicBezTo>
                    <a:pt x="8861228" y="594868"/>
                    <a:pt x="8841332" y="610579"/>
                    <a:pt x="8818061" y="620960"/>
                  </a:cubicBezTo>
                  <a:cubicBezTo>
                    <a:pt x="8778386" y="638567"/>
                    <a:pt x="8734713" y="650088"/>
                    <a:pt x="8696263" y="668892"/>
                  </a:cubicBezTo>
                  <a:cubicBezTo>
                    <a:pt x="8657243" y="688034"/>
                    <a:pt x="8620769" y="711451"/>
                    <a:pt x="8586493" y="736016"/>
                  </a:cubicBezTo>
                  <a:cubicBezTo>
                    <a:pt x="8559370" y="755372"/>
                    <a:pt x="8533990" y="774487"/>
                    <a:pt x="8499250" y="785420"/>
                  </a:cubicBezTo>
                  <a:cubicBezTo>
                    <a:pt x="8479867" y="791534"/>
                    <a:pt x="8459807" y="803801"/>
                    <a:pt x="8448581" y="817525"/>
                  </a:cubicBezTo>
                  <a:cubicBezTo>
                    <a:pt x="8424305" y="847414"/>
                    <a:pt x="8392427" y="869197"/>
                    <a:pt x="8356131" y="888209"/>
                  </a:cubicBezTo>
                  <a:cubicBezTo>
                    <a:pt x="8307679" y="913772"/>
                    <a:pt x="8259834" y="939776"/>
                    <a:pt x="8211166" y="964878"/>
                  </a:cubicBezTo>
                  <a:cubicBezTo>
                    <a:pt x="8182465" y="979759"/>
                    <a:pt x="8153995" y="995412"/>
                    <a:pt x="8123367" y="1006776"/>
                  </a:cubicBezTo>
                  <a:cubicBezTo>
                    <a:pt x="8060787" y="1030195"/>
                    <a:pt x="7996505" y="1050714"/>
                    <a:pt x="7933271" y="1072752"/>
                  </a:cubicBezTo>
                  <a:cubicBezTo>
                    <a:pt x="7912572" y="1079870"/>
                    <a:pt x="7893169" y="1089594"/>
                    <a:pt x="7872042" y="1095949"/>
                  </a:cubicBezTo>
                  <a:cubicBezTo>
                    <a:pt x="7849189" y="1102856"/>
                    <a:pt x="7824394" y="1105779"/>
                    <a:pt x="7801540" y="1112687"/>
                  </a:cubicBezTo>
                  <a:cubicBezTo>
                    <a:pt x="7763512" y="1124093"/>
                    <a:pt x="7726779" y="1138106"/>
                    <a:pt x="7688760" y="1149668"/>
                  </a:cubicBezTo>
                  <a:cubicBezTo>
                    <a:pt x="7615403" y="1171881"/>
                    <a:pt x="7541813" y="1193320"/>
                    <a:pt x="7468219" y="1214601"/>
                  </a:cubicBezTo>
                  <a:cubicBezTo>
                    <a:pt x="7452461" y="1219127"/>
                    <a:pt x="7435183" y="1220431"/>
                    <a:pt x="7419634" y="1225261"/>
                  </a:cubicBezTo>
                  <a:cubicBezTo>
                    <a:pt x="7378370" y="1238236"/>
                    <a:pt x="7337343" y="1252140"/>
                    <a:pt x="7296522" y="1266193"/>
                  </a:cubicBezTo>
                  <a:cubicBezTo>
                    <a:pt x="7271802" y="1274761"/>
                    <a:pt x="7247746" y="1285023"/>
                    <a:pt x="7222817" y="1293286"/>
                  </a:cubicBezTo>
                  <a:cubicBezTo>
                    <a:pt x="7202872" y="1299897"/>
                    <a:pt x="7182284" y="1305284"/>
                    <a:pt x="7161457" y="1309742"/>
                  </a:cubicBezTo>
                  <a:cubicBezTo>
                    <a:pt x="7143523" y="1313589"/>
                    <a:pt x="7124653" y="1314184"/>
                    <a:pt x="7106944" y="1318647"/>
                  </a:cubicBezTo>
                  <a:cubicBezTo>
                    <a:pt x="7059008" y="1330687"/>
                    <a:pt x="7011720" y="1343954"/>
                    <a:pt x="6964204" y="1356601"/>
                  </a:cubicBezTo>
                  <a:cubicBezTo>
                    <a:pt x="6945158" y="1361601"/>
                    <a:pt x="6925667" y="1365522"/>
                    <a:pt x="6907255" y="1371589"/>
                  </a:cubicBezTo>
                  <a:cubicBezTo>
                    <a:pt x="6857955" y="1387619"/>
                    <a:pt x="6809525" y="1405490"/>
                    <a:pt x="6759991" y="1420747"/>
                  </a:cubicBezTo>
                  <a:cubicBezTo>
                    <a:pt x="6718908" y="1433400"/>
                    <a:pt x="6676513" y="1443133"/>
                    <a:pt x="6634783" y="1454562"/>
                  </a:cubicBezTo>
                  <a:cubicBezTo>
                    <a:pt x="6617097" y="1459495"/>
                    <a:pt x="6600269" y="1466113"/>
                    <a:pt x="6582555" y="1470418"/>
                  </a:cubicBezTo>
                  <a:cubicBezTo>
                    <a:pt x="6542888" y="1480178"/>
                    <a:pt x="6502579" y="1488712"/>
                    <a:pt x="6462719" y="1498482"/>
                  </a:cubicBezTo>
                  <a:cubicBezTo>
                    <a:pt x="6440000" y="1504127"/>
                    <a:pt x="6418233" y="1513338"/>
                    <a:pt x="6395050" y="1517437"/>
                  </a:cubicBezTo>
                  <a:cubicBezTo>
                    <a:pt x="6339992" y="1527154"/>
                    <a:pt x="6284444" y="1534853"/>
                    <a:pt x="6228927" y="1543179"/>
                  </a:cubicBezTo>
                  <a:cubicBezTo>
                    <a:pt x="6171671" y="1551745"/>
                    <a:pt x="6114621" y="1560617"/>
                    <a:pt x="6057331" y="1568558"/>
                  </a:cubicBezTo>
                  <a:cubicBezTo>
                    <a:pt x="6025969" y="1572738"/>
                    <a:pt x="5994307" y="1574734"/>
                    <a:pt x="5962939" y="1578758"/>
                  </a:cubicBezTo>
                  <a:cubicBezTo>
                    <a:pt x="5935441" y="1582281"/>
                    <a:pt x="5908230" y="1587673"/>
                    <a:pt x="5880756" y="1591666"/>
                  </a:cubicBezTo>
                  <a:cubicBezTo>
                    <a:pt x="5856953" y="1595010"/>
                    <a:pt x="5832910" y="1597425"/>
                    <a:pt x="5809105" y="1600770"/>
                  </a:cubicBezTo>
                  <a:cubicBezTo>
                    <a:pt x="5770986" y="1606216"/>
                    <a:pt x="5733083" y="1612124"/>
                    <a:pt x="5695165" y="1617719"/>
                  </a:cubicBezTo>
                  <a:cubicBezTo>
                    <a:pt x="5679295" y="1619896"/>
                    <a:pt x="5662765" y="1624616"/>
                    <a:pt x="5647685" y="1622990"/>
                  </a:cubicBezTo>
                  <a:cubicBezTo>
                    <a:pt x="5609687" y="1618857"/>
                    <a:pt x="5572641" y="1622370"/>
                    <a:pt x="5535323" y="1628248"/>
                  </a:cubicBezTo>
                  <a:cubicBezTo>
                    <a:pt x="5522562" y="1630278"/>
                    <a:pt x="5508745" y="1630629"/>
                    <a:pt x="5496177" y="1628567"/>
                  </a:cubicBezTo>
                  <a:cubicBezTo>
                    <a:pt x="5470455" y="1624470"/>
                    <a:pt x="5445407" y="1618145"/>
                    <a:pt x="5420013" y="1612778"/>
                  </a:cubicBezTo>
                  <a:cubicBezTo>
                    <a:pt x="5417253" y="1612127"/>
                    <a:pt x="5413941" y="1612129"/>
                    <a:pt x="5411005" y="1611800"/>
                  </a:cubicBezTo>
                  <a:cubicBezTo>
                    <a:pt x="5394351" y="1609934"/>
                    <a:pt x="5377898" y="1608060"/>
                    <a:pt x="5361259" y="1606507"/>
                  </a:cubicBezTo>
                  <a:cubicBezTo>
                    <a:pt x="5352259" y="1605686"/>
                    <a:pt x="5343116" y="1605970"/>
                    <a:pt x="5334120" y="1605305"/>
                  </a:cubicBezTo>
                  <a:cubicBezTo>
                    <a:pt x="5299308" y="1602589"/>
                    <a:pt x="5261564" y="1611785"/>
                    <a:pt x="5230715" y="1594283"/>
                  </a:cubicBezTo>
                  <a:cubicBezTo>
                    <a:pt x="5210688" y="1583006"/>
                    <a:pt x="5191969" y="1586734"/>
                    <a:pt x="5171263" y="1589616"/>
                  </a:cubicBezTo>
                  <a:cubicBezTo>
                    <a:pt x="5155583" y="1591784"/>
                    <a:pt x="5139427" y="1592091"/>
                    <a:pt x="5123496" y="1593018"/>
                  </a:cubicBezTo>
                  <a:cubicBezTo>
                    <a:pt x="5095527" y="1594836"/>
                    <a:pt x="5067543" y="1596342"/>
                    <a:pt x="5039590" y="1598474"/>
                  </a:cubicBezTo>
                  <a:cubicBezTo>
                    <a:pt x="5030662" y="1599218"/>
                    <a:pt x="5021716" y="1603574"/>
                    <a:pt x="5012937" y="1603369"/>
                  </a:cubicBezTo>
                  <a:cubicBezTo>
                    <a:pt x="4972362" y="1602343"/>
                    <a:pt x="4931703" y="1599594"/>
                    <a:pt x="4891143" y="1598882"/>
                  </a:cubicBezTo>
                  <a:cubicBezTo>
                    <a:pt x="4868132" y="1598423"/>
                    <a:pt x="4844753" y="1602530"/>
                    <a:pt x="4821905" y="1601436"/>
                  </a:cubicBezTo>
                  <a:cubicBezTo>
                    <a:pt x="4795544" y="1600196"/>
                    <a:pt x="4769576" y="1595013"/>
                    <a:pt x="4743339" y="1592353"/>
                  </a:cubicBezTo>
                  <a:cubicBezTo>
                    <a:pt x="4736095" y="1591605"/>
                    <a:pt x="4728193" y="1593398"/>
                    <a:pt x="4720626" y="1594076"/>
                  </a:cubicBezTo>
                  <a:cubicBezTo>
                    <a:pt x="4712089" y="1594803"/>
                    <a:pt x="4703760" y="1595832"/>
                    <a:pt x="4695215" y="1596400"/>
                  </a:cubicBezTo>
                  <a:cubicBezTo>
                    <a:pt x="4669182" y="1597969"/>
                    <a:pt x="4643112" y="1598756"/>
                    <a:pt x="4617116" y="1601107"/>
                  </a:cubicBezTo>
                  <a:cubicBezTo>
                    <a:pt x="4601208" y="1602502"/>
                    <a:pt x="4584802" y="1609727"/>
                    <a:pt x="4569913" y="1608091"/>
                  </a:cubicBezTo>
                  <a:cubicBezTo>
                    <a:pt x="4539567" y="1605002"/>
                    <a:pt x="4509928" y="1616632"/>
                    <a:pt x="4479392" y="1609630"/>
                  </a:cubicBezTo>
                  <a:cubicBezTo>
                    <a:pt x="4469938" y="1607574"/>
                    <a:pt x="4457412" y="1614456"/>
                    <a:pt x="4446151" y="1615312"/>
                  </a:cubicBezTo>
                  <a:cubicBezTo>
                    <a:pt x="4418004" y="1617453"/>
                    <a:pt x="4389812" y="1618656"/>
                    <a:pt x="4361619" y="1619859"/>
                  </a:cubicBezTo>
                  <a:cubicBezTo>
                    <a:pt x="4336341" y="1620921"/>
                    <a:pt x="4310204" y="1624377"/>
                    <a:pt x="4285695" y="1621164"/>
                  </a:cubicBezTo>
                  <a:cubicBezTo>
                    <a:pt x="4260004" y="1617695"/>
                    <a:pt x="4237099" y="1619427"/>
                    <a:pt x="4212667" y="1625940"/>
                  </a:cubicBezTo>
                  <a:cubicBezTo>
                    <a:pt x="4195929" y="1630357"/>
                    <a:pt x="4178068" y="1631689"/>
                    <a:pt x="4160628" y="1633627"/>
                  </a:cubicBezTo>
                  <a:cubicBezTo>
                    <a:pt x="4141833" y="1635789"/>
                    <a:pt x="4120875" y="1633504"/>
                    <a:pt x="4104018" y="1639495"/>
                  </a:cubicBezTo>
                  <a:cubicBezTo>
                    <a:pt x="4053828" y="1657296"/>
                    <a:pt x="4001698" y="1663104"/>
                    <a:pt x="3948438" y="1665671"/>
                  </a:cubicBezTo>
                  <a:cubicBezTo>
                    <a:pt x="3938718" y="1666140"/>
                    <a:pt x="3928697" y="1664427"/>
                    <a:pt x="3919256" y="1662527"/>
                  </a:cubicBezTo>
                  <a:cubicBezTo>
                    <a:pt x="3864147" y="1651058"/>
                    <a:pt x="3809587" y="1654944"/>
                    <a:pt x="3754603" y="1666227"/>
                  </a:cubicBezTo>
                  <a:cubicBezTo>
                    <a:pt x="3743223" y="1668658"/>
                    <a:pt x="3730411" y="1669591"/>
                    <a:pt x="3718852" y="1668265"/>
                  </a:cubicBezTo>
                  <a:cubicBezTo>
                    <a:pt x="3686318" y="1664340"/>
                    <a:pt x="3654585" y="1656767"/>
                    <a:pt x="3621934" y="1654418"/>
                  </a:cubicBezTo>
                  <a:cubicBezTo>
                    <a:pt x="3567977" y="1650585"/>
                    <a:pt x="3522560" y="1674431"/>
                    <a:pt x="3475226" y="1690838"/>
                  </a:cubicBezTo>
                  <a:cubicBezTo>
                    <a:pt x="3430187" y="1706349"/>
                    <a:pt x="3392759" y="1738285"/>
                    <a:pt x="3338395" y="1734157"/>
                  </a:cubicBezTo>
                  <a:cubicBezTo>
                    <a:pt x="3332924" y="1733793"/>
                    <a:pt x="3327102" y="1738312"/>
                    <a:pt x="3321128" y="1739699"/>
                  </a:cubicBezTo>
                  <a:cubicBezTo>
                    <a:pt x="3304749" y="1743471"/>
                    <a:pt x="3288400" y="1747867"/>
                    <a:pt x="3271751" y="1750083"/>
                  </a:cubicBezTo>
                  <a:cubicBezTo>
                    <a:pt x="3251431" y="1752946"/>
                    <a:pt x="3230601" y="1753322"/>
                    <a:pt x="3210267" y="1755871"/>
                  </a:cubicBezTo>
                  <a:cubicBezTo>
                    <a:pt x="3184115" y="1759015"/>
                    <a:pt x="3158504" y="1765272"/>
                    <a:pt x="3132456" y="1766527"/>
                  </a:cubicBezTo>
                  <a:cubicBezTo>
                    <a:pt x="3111463" y="1767539"/>
                    <a:pt x="3090384" y="1762749"/>
                    <a:pt x="3069450" y="1760933"/>
                  </a:cubicBezTo>
                  <a:cubicBezTo>
                    <a:pt x="3039909" y="1758434"/>
                    <a:pt x="3007693" y="1761086"/>
                    <a:pt x="2981357" y="1752311"/>
                  </a:cubicBezTo>
                  <a:cubicBezTo>
                    <a:pt x="2953242" y="1742995"/>
                    <a:pt x="2926767" y="1739406"/>
                    <a:pt x="2898350" y="1744071"/>
                  </a:cubicBezTo>
                  <a:cubicBezTo>
                    <a:pt x="2888878" y="1745627"/>
                    <a:pt x="2876949" y="1752794"/>
                    <a:pt x="2872998" y="1759731"/>
                  </a:cubicBezTo>
                  <a:cubicBezTo>
                    <a:pt x="2864196" y="1775222"/>
                    <a:pt x="2851302" y="1778512"/>
                    <a:pt x="2833363" y="1774197"/>
                  </a:cubicBezTo>
                  <a:cubicBezTo>
                    <a:pt x="2817796" y="1770553"/>
                    <a:pt x="2798835" y="1769271"/>
                    <a:pt x="2787932" y="1761321"/>
                  </a:cubicBezTo>
                  <a:cubicBezTo>
                    <a:pt x="2757035" y="1738800"/>
                    <a:pt x="2719092" y="1739844"/>
                    <a:pt x="2681851" y="1735206"/>
                  </a:cubicBezTo>
                  <a:cubicBezTo>
                    <a:pt x="2659116" y="1732377"/>
                    <a:pt x="2638112" y="1733233"/>
                    <a:pt x="2615692" y="1736981"/>
                  </a:cubicBezTo>
                  <a:cubicBezTo>
                    <a:pt x="2566996" y="1745293"/>
                    <a:pt x="2518963" y="1739133"/>
                    <a:pt x="2471401" y="1730598"/>
                  </a:cubicBezTo>
                  <a:cubicBezTo>
                    <a:pt x="2439951" y="1724896"/>
                    <a:pt x="2407862" y="1722048"/>
                    <a:pt x="2376602" y="1716179"/>
                  </a:cubicBezTo>
                  <a:cubicBezTo>
                    <a:pt x="2353197" y="1711657"/>
                    <a:pt x="2329742" y="1706039"/>
                    <a:pt x="2308117" y="1697980"/>
                  </a:cubicBezTo>
                  <a:cubicBezTo>
                    <a:pt x="2276760" y="1686151"/>
                    <a:pt x="2248972" y="1667403"/>
                    <a:pt x="2210156" y="1674611"/>
                  </a:cubicBezTo>
                  <a:cubicBezTo>
                    <a:pt x="2175975" y="1680965"/>
                    <a:pt x="2144400" y="1672601"/>
                    <a:pt x="2112456" y="1664725"/>
                  </a:cubicBezTo>
                  <a:cubicBezTo>
                    <a:pt x="2088991" y="1658951"/>
                    <a:pt x="2065524" y="1653018"/>
                    <a:pt x="2041401" y="1649787"/>
                  </a:cubicBezTo>
                  <a:cubicBezTo>
                    <a:pt x="2012771" y="1645989"/>
                    <a:pt x="1980804" y="1649728"/>
                    <a:pt x="1955072" y="1641394"/>
                  </a:cubicBezTo>
                  <a:cubicBezTo>
                    <a:pt x="1928153" y="1632648"/>
                    <a:pt x="1906514" y="1640440"/>
                    <a:pt x="1883129" y="1644393"/>
                  </a:cubicBezTo>
                  <a:cubicBezTo>
                    <a:pt x="1845824" y="1650585"/>
                    <a:pt x="1808893" y="1660526"/>
                    <a:pt x="1770492" y="1652019"/>
                  </a:cubicBezTo>
                  <a:cubicBezTo>
                    <a:pt x="1723819" y="1641714"/>
                    <a:pt x="1677489" y="1630452"/>
                    <a:pt x="1630653" y="1620782"/>
                  </a:cubicBezTo>
                  <a:cubicBezTo>
                    <a:pt x="1612549" y="1617102"/>
                    <a:pt x="1593218" y="1616151"/>
                    <a:pt x="1574457" y="1615016"/>
                  </a:cubicBezTo>
                  <a:cubicBezTo>
                    <a:pt x="1556686" y="1614146"/>
                    <a:pt x="1535710" y="1619551"/>
                    <a:pt x="1521784" y="1613632"/>
                  </a:cubicBezTo>
                  <a:cubicBezTo>
                    <a:pt x="1485979" y="1598408"/>
                    <a:pt x="1449621" y="1591844"/>
                    <a:pt x="1409187" y="1593793"/>
                  </a:cubicBezTo>
                  <a:cubicBezTo>
                    <a:pt x="1394024" y="1594524"/>
                    <a:pt x="1378911" y="1588189"/>
                    <a:pt x="1363496" y="1587676"/>
                  </a:cubicBezTo>
                  <a:cubicBezTo>
                    <a:pt x="1342425" y="1587124"/>
                    <a:pt x="1318117" y="1584058"/>
                    <a:pt x="1300134" y="1590889"/>
                  </a:cubicBezTo>
                  <a:cubicBezTo>
                    <a:pt x="1257854" y="1607051"/>
                    <a:pt x="1222495" y="1596986"/>
                    <a:pt x="1184306" y="1584859"/>
                  </a:cubicBezTo>
                  <a:cubicBezTo>
                    <a:pt x="1146708" y="1572861"/>
                    <a:pt x="1107302" y="1563776"/>
                    <a:pt x="1067600" y="1556587"/>
                  </a:cubicBezTo>
                  <a:cubicBezTo>
                    <a:pt x="1052669" y="1554011"/>
                    <a:pt x="1035245" y="1560344"/>
                    <a:pt x="1018967" y="1562226"/>
                  </a:cubicBezTo>
                  <a:cubicBezTo>
                    <a:pt x="1013150" y="1562822"/>
                    <a:pt x="1006759" y="1563601"/>
                    <a:pt x="1001437" y="1562287"/>
                  </a:cubicBezTo>
                  <a:cubicBezTo>
                    <a:pt x="949978" y="1549702"/>
                    <a:pt x="897913" y="1540756"/>
                    <a:pt x="843282" y="1551235"/>
                  </a:cubicBezTo>
                  <a:cubicBezTo>
                    <a:pt x="838267" y="1552263"/>
                    <a:pt x="832545" y="1550812"/>
                    <a:pt x="827437" y="1549959"/>
                  </a:cubicBezTo>
                  <a:cubicBezTo>
                    <a:pt x="802478" y="1545513"/>
                    <a:pt x="777945" y="1537750"/>
                    <a:pt x="752774" y="1536924"/>
                  </a:cubicBezTo>
                  <a:cubicBezTo>
                    <a:pt x="690717" y="1534893"/>
                    <a:pt x="628418" y="1535855"/>
                    <a:pt x="566053" y="1535567"/>
                  </a:cubicBezTo>
                  <a:cubicBezTo>
                    <a:pt x="562157" y="1535598"/>
                    <a:pt x="558075" y="1535795"/>
                    <a:pt x="554525" y="1534867"/>
                  </a:cubicBezTo>
                  <a:cubicBezTo>
                    <a:pt x="531261" y="1529239"/>
                    <a:pt x="511348" y="1532398"/>
                    <a:pt x="492526" y="1546173"/>
                  </a:cubicBezTo>
                  <a:cubicBezTo>
                    <a:pt x="484245" y="1552222"/>
                    <a:pt x="472725" y="1555759"/>
                    <a:pt x="462187" y="1559407"/>
                  </a:cubicBezTo>
                  <a:cubicBezTo>
                    <a:pt x="446667" y="1564864"/>
                    <a:pt x="430753" y="1570181"/>
                    <a:pt x="414568" y="1573944"/>
                  </a:cubicBezTo>
                  <a:cubicBezTo>
                    <a:pt x="398570" y="1577539"/>
                    <a:pt x="381458" y="1582287"/>
                    <a:pt x="365802" y="1580845"/>
                  </a:cubicBezTo>
                  <a:cubicBezTo>
                    <a:pt x="337622" y="1578281"/>
                    <a:pt x="310567" y="1570797"/>
                    <a:pt x="282687" y="1566332"/>
                  </a:cubicBezTo>
                  <a:cubicBezTo>
                    <a:pt x="273064" y="1564756"/>
                    <a:pt x="262582" y="1565577"/>
                    <a:pt x="252662" y="1565897"/>
                  </a:cubicBezTo>
                  <a:cubicBezTo>
                    <a:pt x="229895" y="1566525"/>
                    <a:pt x="206788" y="1572190"/>
                    <a:pt x="185558" y="1560187"/>
                  </a:cubicBezTo>
                  <a:cubicBezTo>
                    <a:pt x="165921" y="1548893"/>
                    <a:pt x="146848" y="1553421"/>
                    <a:pt x="127273" y="1563624"/>
                  </a:cubicBezTo>
                  <a:cubicBezTo>
                    <a:pt x="113205" y="1570894"/>
                    <a:pt x="97127" y="1576849"/>
                    <a:pt x="81114" y="1580132"/>
                  </a:cubicBezTo>
                  <a:cubicBezTo>
                    <a:pt x="59119" y="1584644"/>
                    <a:pt x="37222" y="1587113"/>
                    <a:pt x="13214" y="1586229"/>
                  </a:cubicBezTo>
                  <a:lnTo>
                    <a:pt x="0" y="1585408"/>
                  </a:lnTo>
                  <a:lnTo>
                    <a:pt x="0" y="1251083"/>
                  </a:lnTo>
                  <a:lnTo>
                    <a:pt x="4829" y="1250628"/>
                  </a:lnTo>
                  <a:cubicBezTo>
                    <a:pt x="19743" y="1248810"/>
                    <a:pt x="33925" y="1243890"/>
                    <a:pt x="48555" y="1240203"/>
                  </a:cubicBezTo>
                  <a:cubicBezTo>
                    <a:pt x="56634" y="1238087"/>
                    <a:pt x="65164" y="1233125"/>
                    <a:pt x="72789" y="1233698"/>
                  </a:cubicBezTo>
                  <a:cubicBezTo>
                    <a:pt x="116985" y="1237061"/>
                    <a:pt x="156575" y="1221656"/>
                    <a:pt x="197847" y="1212918"/>
                  </a:cubicBezTo>
                  <a:cubicBezTo>
                    <a:pt x="216941" y="1208859"/>
                    <a:pt x="234655" y="1200472"/>
                    <a:pt x="253067" y="1194405"/>
                  </a:cubicBezTo>
                  <a:cubicBezTo>
                    <a:pt x="257858" y="1192761"/>
                    <a:pt x="263240" y="1191246"/>
                    <a:pt x="268116" y="1191325"/>
                  </a:cubicBezTo>
                  <a:cubicBezTo>
                    <a:pt x="296002" y="1191864"/>
                    <a:pt x="323734" y="1193195"/>
                    <a:pt x="351434" y="1193900"/>
                  </a:cubicBezTo>
                  <a:cubicBezTo>
                    <a:pt x="376602" y="1194570"/>
                    <a:pt x="401901" y="1193978"/>
                    <a:pt x="414867" y="1216423"/>
                  </a:cubicBezTo>
                  <a:cubicBezTo>
                    <a:pt x="416792" y="1219940"/>
                    <a:pt x="422751" y="1222321"/>
                    <a:pt x="427335" y="1224454"/>
                  </a:cubicBezTo>
                  <a:cubicBezTo>
                    <a:pt x="498086" y="1257296"/>
                    <a:pt x="534972" y="1254575"/>
                    <a:pt x="600582" y="1213120"/>
                  </a:cubicBezTo>
                  <a:cubicBezTo>
                    <a:pt x="607391" y="1208869"/>
                    <a:pt x="622223" y="1205328"/>
                    <a:pt x="627039" y="1208235"/>
                  </a:cubicBezTo>
                  <a:cubicBezTo>
                    <a:pt x="667947" y="1232315"/>
                    <a:pt x="711159" y="1227406"/>
                    <a:pt x="756446" y="1217062"/>
                  </a:cubicBezTo>
                  <a:cubicBezTo>
                    <a:pt x="768198" y="1214299"/>
                    <a:pt x="784916" y="1213493"/>
                    <a:pt x="794106" y="1218229"/>
                  </a:cubicBezTo>
                  <a:cubicBezTo>
                    <a:pt x="837831" y="1240132"/>
                    <a:pt x="883345" y="1234486"/>
                    <a:pt x="929268" y="1225211"/>
                  </a:cubicBezTo>
                  <a:cubicBezTo>
                    <a:pt x="936407" y="1223768"/>
                    <a:pt x="944870" y="1217395"/>
                    <a:pt x="947713" y="1211766"/>
                  </a:cubicBezTo>
                  <a:cubicBezTo>
                    <a:pt x="957859" y="1191817"/>
                    <a:pt x="978341" y="1184237"/>
                    <a:pt x="1001014" y="1177651"/>
                  </a:cubicBezTo>
                  <a:cubicBezTo>
                    <a:pt x="1036739" y="1166984"/>
                    <a:pt x="1071804" y="1154778"/>
                    <a:pt x="1107747" y="1144571"/>
                  </a:cubicBezTo>
                  <a:cubicBezTo>
                    <a:pt x="1116591" y="1142105"/>
                    <a:pt x="1127732" y="1142824"/>
                    <a:pt x="1137175" y="1144721"/>
                  </a:cubicBezTo>
                  <a:cubicBezTo>
                    <a:pt x="1169439" y="1151170"/>
                    <a:pt x="1190621" y="1170237"/>
                    <a:pt x="1213670" y="1187646"/>
                  </a:cubicBezTo>
                  <a:cubicBezTo>
                    <a:pt x="1223783" y="1195319"/>
                    <a:pt x="1237474" y="1200466"/>
                    <a:pt x="1250725" y="1204534"/>
                  </a:cubicBezTo>
                  <a:cubicBezTo>
                    <a:pt x="1285128" y="1214961"/>
                    <a:pt x="1320250" y="1224096"/>
                    <a:pt x="1355013" y="1233876"/>
                  </a:cubicBezTo>
                  <a:cubicBezTo>
                    <a:pt x="1358370" y="1234813"/>
                    <a:pt x="1361226" y="1237500"/>
                    <a:pt x="1363867" y="1239727"/>
                  </a:cubicBezTo>
                  <a:cubicBezTo>
                    <a:pt x="1390329" y="1263248"/>
                    <a:pt x="1416604" y="1286933"/>
                    <a:pt x="1443262" y="1310445"/>
                  </a:cubicBezTo>
                  <a:cubicBezTo>
                    <a:pt x="1448347" y="1314908"/>
                    <a:pt x="1455513" y="1318016"/>
                    <a:pt x="1460979" y="1322303"/>
                  </a:cubicBezTo>
                  <a:cubicBezTo>
                    <a:pt x="1468669" y="1328210"/>
                    <a:pt x="1478286" y="1333711"/>
                    <a:pt x="1482536" y="1341039"/>
                  </a:cubicBezTo>
                  <a:cubicBezTo>
                    <a:pt x="1495726" y="1364100"/>
                    <a:pt x="1519349" y="1373163"/>
                    <a:pt x="1548717" y="1376141"/>
                  </a:cubicBezTo>
                  <a:cubicBezTo>
                    <a:pt x="1575545" y="1378927"/>
                    <a:pt x="1602342" y="1381090"/>
                    <a:pt x="1629003" y="1384512"/>
                  </a:cubicBezTo>
                  <a:cubicBezTo>
                    <a:pt x="1661543" y="1388593"/>
                    <a:pt x="1693912" y="1393153"/>
                    <a:pt x="1726123" y="1398505"/>
                  </a:cubicBezTo>
                  <a:cubicBezTo>
                    <a:pt x="1740066" y="1400816"/>
                    <a:pt x="1754811" y="1403557"/>
                    <a:pt x="1766964" y="1409092"/>
                  </a:cubicBezTo>
                  <a:cubicBezTo>
                    <a:pt x="1801017" y="1424400"/>
                    <a:pt x="1837141" y="1434114"/>
                    <a:pt x="1875994" y="1427691"/>
                  </a:cubicBezTo>
                  <a:cubicBezTo>
                    <a:pt x="1907115" y="1422580"/>
                    <a:pt x="1933803" y="1430553"/>
                    <a:pt x="1953935" y="1444021"/>
                  </a:cubicBezTo>
                  <a:cubicBezTo>
                    <a:pt x="1990575" y="1468464"/>
                    <a:pt x="2028191" y="1460686"/>
                    <a:pt x="2065495" y="1450414"/>
                  </a:cubicBezTo>
                  <a:cubicBezTo>
                    <a:pt x="2084723" y="1445093"/>
                    <a:pt x="2100691" y="1444951"/>
                    <a:pt x="2119362" y="1448287"/>
                  </a:cubicBezTo>
                  <a:cubicBezTo>
                    <a:pt x="2162602" y="1456090"/>
                    <a:pt x="2192468" y="1481487"/>
                    <a:pt x="2221201" y="1503642"/>
                  </a:cubicBezTo>
                  <a:cubicBezTo>
                    <a:pt x="2245688" y="1522550"/>
                    <a:pt x="2272668" y="1532548"/>
                    <a:pt x="2302040" y="1539608"/>
                  </a:cubicBezTo>
                  <a:cubicBezTo>
                    <a:pt x="2339105" y="1548650"/>
                    <a:pt x="2367870" y="1543183"/>
                    <a:pt x="2384113" y="1516348"/>
                  </a:cubicBezTo>
                  <a:cubicBezTo>
                    <a:pt x="2388617" y="1508754"/>
                    <a:pt x="2396755" y="1499730"/>
                    <a:pt x="2405786" y="1497098"/>
                  </a:cubicBezTo>
                  <a:cubicBezTo>
                    <a:pt x="2449381" y="1484011"/>
                    <a:pt x="2493321" y="1465885"/>
                    <a:pt x="2541024" y="1473316"/>
                  </a:cubicBezTo>
                  <a:cubicBezTo>
                    <a:pt x="2606979" y="1483476"/>
                    <a:pt x="2670700" y="1479620"/>
                    <a:pt x="2735378" y="1463319"/>
                  </a:cubicBezTo>
                  <a:cubicBezTo>
                    <a:pt x="2840290" y="1436918"/>
                    <a:pt x="2945143" y="1409264"/>
                    <a:pt x="3056752" y="1408590"/>
                  </a:cubicBezTo>
                  <a:cubicBezTo>
                    <a:pt x="3075255" y="1408484"/>
                    <a:pt x="3096759" y="1397873"/>
                    <a:pt x="3112247" y="1387711"/>
                  </a:cubicBezTo>
                  <a:cubicBezTo>
                    <a:pt x="3141904" y="1368391"/>
                    <a:pt x="3140475" y="1367046"/>
                    <a:pt x="3175396" y="1380116"/>
                  </a:cubicBezTo>
                  <a:cubicBezTo>
                    <a:pt x="3183734" y="1383324"/>
                    <a:pt x="3193949" y="1385028"/>
                    <a:pt x="3200231" y="1390061"/>
                  </a:cubicBezTo>
                  <a:cubicBezTo>
                    <a:pt x="3232249" y="1415668"/>
                    <a:pt x="3269837" y="1407264"/>
                    <a:pt x="3307359" y="1401532"/>
                  </a:cubicBezTo>
                  <a:cubicBezTo>
                    <a:pt x="3313931" y="1400431"/>
                    <a:pt x="3321847" y="1398950"/>
                    <a:pt x="3327591" y="1400871"/>
                  </a:cubicBezTo>
                  <a:cubicBezTo>
                    <a:pt x="3353529" y="1409506"/>
                    <a:pt x="3374940" y="1405023"/>
                    <a:pt x="3396452" y="1390488"/>
                  </a:cubicBezTo>
                  <a:cubicBezTo>
                    <a:pt x="3415136" y="1377975"/>
                    <a:pt x="3436965" y="1370017"/>
                    <a:pt x="3460402" y="1383325"/>
                  </a:cubicBezTo>
                  <a:cubicBezTo>
                    <a:pt x="3512481" y="1412831"/>
                    <a:pt x="3566594" y="1411791"/>
                    <a:pt x="3622771" y="1388838"/>
                  </a:cubicBezTo>
                  <a:cubicBezTo>
                    <a:pt x="3662895" y="1372465"/>
                    <a:pt x="3702976" y="1367237"/>
                    <a:pt x="3746637" y="1379728"/>
                  </a:cubicBezTo>
                  <a:cubicBezTo>
                    <a:pt x="3763431" y="1384568"/>
                    <a:pt x="3784631" y="1379779"/>
                    <a:pt x="3803936" y="1380104"/>
                  </a:cubicBezTo>
                  <a:cubicBezTo>
                    <a:pt x="3814852" y="1380206"/>
                    <a:pt x="3826912" y="1379781"/>
                    <a:pt x="3836429" y="1383246"/>
                  </a:cubicBezTo>
                  <a:cubicBezTo>
                    <a:pt x="3861796" y="1392067"/>
                    <a:pt x="3885544" y="1403791"/>
                    <a:pt x="3911096" y="1412447"/>
                  </a:cubicBezTo>
                  <a:cubicBezTo>
                    <a:pt x="3923375" y="1416563"/>
                    <a:pt x="3937880" y="1418374"/>
                    <a:pt x="3951494" y="1417876"/>
                  </a:cubicBezTo>
                  <a:cubicBezTo>
                    <a:pt x="3991770" y="1416719"/>
                    <a:pt x="4032008" y="1414779"/>
                    <a:pt x="4071982" y="1411440"/>
                  </a:cubicBezTo>
                  <a:cubicBezTo>
                    <a:pt x="4137967" y="1406061"/>
                    <a:pt x="4205006" y="1402357"/>
                    <a:pt x="4250380" y="1353404"/>
                  </a:cubicBezTo>
                  <a:cubicBezTo>
                    <a:pt x="4254089" y="1349458"/>
                    <a:pt x="4262340" y="1346862"/>
                    <a:pt x="4268920" y="1345917"/>
                  </a:cubicBezTo>
                  <a:cubicBezTo>
                    <a:pt x="4299294" y="1341472"/>
                    <a:pt x="4330574" y="1339650"/>
                    <a:pt x="4360470" y="1333343"/>
                  </a:cubicBezTo>
                  <a:cubicBezTo>
                    <a:pt x="4384386" y="1328268"/>
                    <a:pt x="4404468" y="1328555"/>
                    <a:pt x="4423403" y="1341452"/>
                  </a:cubicBezTo>
                  <a:cubicBezTo>
                    <a:pt x="4448189" y="1358462"/>
                    <a:pt x="4477861" y="1367704"/>
                    <a:pt x="4509460" y="1360374"/>
                  </a:cubicBezTo>
                  <a:cubicBezTo>
                    <a:pt x="4541065" y="1353201"/>
                    <a:pt x="4562648" y="1364401"/>
                    <a:pt x="4586780" y="1375951"/>
                  </a:cubicBezTo>
                  <a:cubicBezTo>
                    <a:pt x="4604332" y="1384363"/>
                    <a:pt x="4624329" y="1395013"/>
                    <a:pt x="4643424" y="1395033"/>
                  </a:cubicBezTo>
                  <a:cubicBezTo>
                    <a:pt x="4686675" y="1394988"/>
                    <a:pt x="4725358" y="1425453"/>
                    <a:pt x="4771320" y="1404876"/>
                  </a:cubicBezTo>
                  <a:cubicBezTo>
                    <a:pt x="4774371" y="1403474"/>
                    <a:pt x="4780158" y="1406334"/>
                    <a:pt x="4784667" y="1406901"/>
                  </a:cubicBezTo>
                  <a:cubicBezTo>
                    <a:pt x="4820721" y="1411127"/>
                    <a:pt x="4854069" y="1403711"/>
                    <a:pt x="4879368" y="1382875"/>
                  </a:cubicBezTo>
                  <a:cubicBezTo>
                    <a:pt x="4912543" y="1355694"/>
                    <a:pt x="4950522" y="1351352"/>
                    <a:pt x="4993296" y="1357609"/>
                  </a:cubicBezTo>
                  <a:cubicBezTo>
                    <a:pt x="5007034" y="1359614"/>
                    <a:pt x="5020731" y="1360837"/>
                    <a:pt x="5034636" y="1362363"/>
                  </a:cubicBezTo>
                  <a:cubicBezTo>
                    <a:pt x="5053449" y="1364595"/>
                    <a:pt x="5072464" y="1366976"/>
                    <a:pt x="5091273" y="1369207"/>
                  </a:cubicBezTo>
                  <a:cubicBezTo>
                    <a:pt x="5109504" y="1371467"/>
                    <a:pt x="5129782" y="1375825"/>
                    <a:pt x="5143127" y="1361686"/>
                  </a:cubicBezTo>
                  <a:cubicBezTo>
                    <a:pt x="5154621" y="1349517"/>
                    <a:pt x="5163226" y="1350201"/>
                    <a:pt x="5174789" y="1359688"/>
                  </a:cubicBezTo>
                  <a:cubicBezTo>
                    <a:pt x="5214968" y="1392905"/>
                    <a:pt x="5262677" y="1412577"/>
                    <a:pt x="5322233" y="1411274"/>
                  </a:cubicBezTo>
                  <a:cubicBezTo>
                    <a:pt x="5334495" y="1410998"/>
                    <a:pt x="5347041" y="1412589"/>
                    <a:pt x="5359206" y="1414357"/>
                  </a:cubicBezTo>
                  <a:cubicBezTo>
                    <a:pt x="5366661" y="1415410"/>
                    <a:pt x="5375679" y="1416546"/>
                    <a:pt x="5380352" y="1420558"/>
                  </a:cubicBezTo>
                  <a:cubicBezTo>
                    <a:pt x="5416702" y="1451134"/>
                    <a:pt x="5461130" y="1471435"/>
                    <a:pt x="5509233" y="1487165"/>
                  </a:cubicBezTo>
                  <a:cubicBezTo>
                    <a:pt x="5526453" y="1492769"/>
                    <a:pt x="5544842" y="1498316"/>
                    <a:pt x="5563203" y="1499314"/>
                  </a:cubicBezTo>
                  <a:cubicBezTo>
                    <a:pt x="5582343" y="1500274"/>
                    <a:pt x="5602213" y="1496178"/>
                    <a:pt x="5621569" y="1493518"/>
                  </a:cubicBezTo>
                  <a:cubicBezTo>
                    <a:pt x="5632992" y="1492027"/>
                    <a:pt x="5646218" y="1491546"/>
                    <a:pt x="5655136" y="1486565"/>
                  </a:cubicBezTo>
                  <a:cubicBezTo>
                    <a:pt x="5683412" y="1470920"/>
                    <a:pt x="5710663" y="1454227"/>
                    <a:pt x="5736883" y="1436327"/>
                  </a:cubicBezTo>
                  <a:cubicBezTo>
                    <a:pt x="5759329" y="1420964"/>
                    <a:pt x="5763896" y="1418703"/>
                    <a:pt x="5784777" y="1435588"/>
                  </a:cubicBezTo>
                  <a:cubicBezTo>
                    <a:pt x="5806265" y="1452914"/>
                    <a:pt x="5832384" y="1461227"/>
                    <a:pt x="5860952" y="1463773"/>
                  </a:cubicBezTo>
                  <a:cubicBezTo>
                    <a:pt x="5906149" y="1467715"/>
                    <a:pt x="5951689" y="1470699"/>
                    <a:pt x="5997123" y="1471491"/>
                  </a:cubicBezTo>
                  <a:cubicBezTo>
                    <a:pt x="6038268" y="1472175"/>
                    <a:pt x="6057205" y="1456823"/>
                    <a:pt x="6063793" y="1423706"/>
                  </a:cubicBezTo>
                  <a:cubicBezTo>
                    <a:pt x="6067583" y="1405318"/>
                    <a:pt x="6072658" y="1385299"/>
                    <a:pt x="6097303" y="1379247"/>
                  </a:cubicBezTo>
                  <a:cubicBezTo>
                    <a:pt x="6137553" y="1369459"/>
                    <a:pt x="6179569" y="1363982"/>
                    <a:pt x="6197741" y="1324656"/>
                  </a:cubicBezTo>
                  <a:cubicBezTo>
                    <a:pt x="6209228" y="1332576"/>
                    <a:pt x="6216273" y="1337259"/>
                    <a:pt x="6223125" y="1341950"/>
                  </a:cubicBezTo>
                  <a:cubicBezTo>
                    <a:pt x="6242068" y="1355004"/>
                    <a:pt x="6280258" y="1359128"/>
                    <a:pt x="6298923" y="1346144"/>
                  </a:cubicBezTo>
                  <a:cubicBezTo>
                    <a:pt x="6326456" y="1327240"/>
                    <a:pt x="6352664" y="1329272"/>
                    <a:pt x="6380532" y="1341582"/>
                  </a:cubicBezTo>
                  <a:cubicBezTo>
                    <a:pt x="6427106" y="1361936"/>
                    <a:pt x="6477590" y="1354322"/>
                    <a:pt x="6523222" y="1343021"/>
                  </a:cubicBezTo>
                  <a:cubicBezTo>
                    <a:pt x="6557692" y="1334610"/>
                    <a:pt x="6594223" y="1320451"/>
                    <a:pt x="6615600" y="1291015"/>
                  </a:cubicBezTo>
                  <a:cubicBezTo>
                    <a:pt x="6622353" y="1281587"/>
                    <a:pt x="6638269" y="1276267"/>
                    <a:pt x="6650812" y="1269700"/>
                  </a:cubicBezTo>
                  <a:cubicBezTo>
                    <a:pt x="6661270" y="1264331"/>
                    <a:pt x="6672325" y="1259247"/>
                    <a:pt x="6684030" y="1255543"/>
                  </a:cubicBezTo>
                  <a:cubicBezTo>
                    <a:pt x="6696499" y="1251489"/>
                    <a:pt x="6710255" y="1245804"/>
                    <a:pt x="6722764" y="1246615"/>
                  </a:cubicBezTo>
                  <a:cubicBezTo>
                    <a:pt x="6760669" y="1248867"/>
                    <a:pt x="6790221" y="1239438"/>
                    <a:pt x="6815757" y="1215451"/>
                  </a:cubicBezTo>
                  <a:cubicBezTo>
                    <a:pt x="6828992" y="1203043"/>
                    <a:pt x="6848714" y="1187812"/>
                    <a:pt x="6866200" y="1186810"/>
                  </a:cubicBezTo>
                  <a:cubicBezTo>
                    <a:pt x="6908748" y="1184290"/>
                    <a:pt x="6943582" y="1171310"/>
                    <a:pt x="6981228" y="1155999"/>
                  </a:cubicBezTo>
                  <a:cubicBezTo>
                    <a:pt x="7005498" y="1146197"/>
                    <a:pt x="7033203" y="1138898"/>
                    <a:pt x="7059255" y="1129638"/>
                  </a:cubicBezTo>
                  <a:cubicBezTo>
                    <a:pt x="7089708" y="1118754"/>
                    <a:pt x="7123173" y="1113688"/>
                    <a:pt x="7140774" y="1086787"/>
                  </a:cubicBezTo>
                  <a:cubicBezTo>
                    <a:pt x="7142774" y="1083867"/>
                    <a:pt x="7149168" y="1083087"/>
                    <a:pt x="7152150" y="1080276"/>
                  </a:cubicBezTo>
                  <a:cubicBezTo>
                    <a:pt x="7161669" y="1071656"/>
                    <a:pt x="7174137" y="1063523"/>
                    <a:pt x="7178911" y="1053404"/>
                  </a:cubicBezTo>
                  <a:cubicBezTo>
                    <a:pt x="7192683" y="1023864"/>
                    <a:pt x="7203105" y="993543"/>
                    <a:pt x="7215302" y="963609"/>
                  </a:cubicBezTo>
                  <a:cubicBezTo>
                    <a:pt x="7217917" y="957204"/>
                    <a:pt x="7220252" y="949088"/>
                    <a:pt x="7226104" y="945196"/>
                  </a:cubicBezTo>
                  <a:cubicBezTo>
                    <a:pt x="7259903" y="922850"/>
                    <a:pt x="7294324" y="901259"/>
                    <a:pt x="7329145" y="879964"/>
                  </a:cubicBezTo>
                  <a:cubicBezTo>
                    <a:pt x="7343153" y="871441"/>
                    <a:pt x="7355416" y="875246"/>
                    <a:pt x="7368683" y="883708"/>
                  </a:cubicBezTo>
                  <a:cubicBezTo>
                    <a:pt x="7381539" y="891720"/>
                    <a:pt x="7397326" y="899904"/>
                    <a:pt x="7412980" y="901348"/>
                  </a:cubicBezTo>
                  <a:cubicBezTo>
                    <a:pt x="7444287" y="904075"/>
                    <a:pt x="7476599" y="903459"/>
                    <a:pt x="7508285" y="901932"/>
                  </a:cubicBezTo>
                  <a:cubicBezTo>
                    <a:pt x="7520142" y="901360"/>
                    <a:pt x="7532504" y="895115"/>
                    <a:pt x="7543367" y="890040"/>
                  </a:cubicBezTo>
                  <a:cubicBezTo>
                    <a:pt x="7563943" y="880416"/>
                    <a:pt x="7582823" y="867892"/>
                    <a:pt x="7604247" y="859640"/>
                  </a:cubicBezTo>
                  <a:cubicBezTo>
                    <a:pt x="7629118" y="850124"/>
                    <a:pt x="7643637" y="836083"/>
                    <a:pt x="7650214" y="814893"/>
                  </a:cubicBezTo>
                  <a:cubicBezTo>
                    <a:pt x="7659996" y="783349"/>
                    <a:pt x="7685780" y="760447"/>
                    <a:pt x="7716618" y="741384"/>
                  </a:cubicBezTo>
                  <a:cubicBezTo>
                    <a:pt x="7755776" y="717054"/>
                    <a:pt x="7803842" y="715836"/>
                    <a:pt x="7849257" y="708153"/>
                  </a:cubicBezTo>
                  <a:cubicBezTo>
                    <a:pt x="7866654" y="705274"/>
                    <a:pt x="7884648" y="702680"/>
                    <a:pt x="7900340" y="696745"/>
                  </a:cubicBezTo>
                  <a:cubicBezTo>
                    <a:pt x="7959856" y="674415"/>
                    <a:pt x="8019419" y="653027"/>
                    <a:pt x="8085922" y="650290"/>
                  </a:cubicBezTo>
                  <a:cubicBezTo>
                    <a:pt x="8091363" y="650028"/>
                    <a:pt x="8096784" y="649297"/>
                    <a:pt x="8102187" y="648251"/>
                  </a:cubicBezTo>
                  <a:cubicBezTo>
                    <a:pt x="8149113" y="639554"/>
                    <a:pt x="8197783" y="634697"/>
                    <a:pt x="8229960" y="598934"/>
                  </a:cubicBezTo>
                  <a:cubicBezTo>
                    <a:pt x="8235879" y="592372"/>
                    <a:pt x="8249977" y="589809"/>
                    <a:pt x="8260743" y="586776"/>
                  </a:cubicBezTo>
                  <a:cubicBezTo>
                    <a:pt x="8279402" y="581797"/>
                    <a:pt x="8291640" y="572890"/>
                    <a:pt x="8297724" y="557687"/>
                  </a:cubicBezTo>
                  <a:cubicBezTo>
                    <a:pt x="8307955" y="531456"/>
                    <a:pt x="8320347" y="505592"/>
                    <a:pt x="8329397" y="479103"/>
                  </a:cubicBezTo>
                  <a:cubicBezTo>
                    <a:pt x="8335728" y="460909"/>
                    <a:pt x="8348665" y="450397"/>
                    <a:pt x="8369109" y="442035"/>
                  </a:cubicBezTo>
                  <a:cubicBezTo>
                    <a:pt x="8380576" y="437403"/>
                    <a:pt x="8390254" y="427991"/>
                    <a:pt x="8398212" y="419288"/>
                  </a:cubicBezTo>
                  <a:cubicBezTo>
                    <a:pt x="8407837" y="408781"/>
                    <a:pt x="8412443" y="395219"/>
                    <a:pt x="8423091" y="385761"/>
                  </a:cubicBezTo>
                  <a:cubicBezTo>
                    <a:pt x="8449039" y="362224"/>
                    <a:pt x="8456213" y="337239"/>
                    <a:pt x="8445807" y="307296"/>
                  </a:cubicBezTo>
                  <a:cubicBezTo>
                    <a:pt x="8436540" y="280748"/>
                    <a:pt x="8455797" y="243723"/>
                    <a:pt x="8483136" y="236912"/>
                  </a:cubicBezTo>
                  <a:cubicBezTo>
                    <a:pt x="8513359" y="229334"/>
                    <a:pt x="8533628" y="213293"/>
                    <a:pt x="8554397" y="195498"/>
                  </a:cubicBezTo>
                  <a:cubicBezTo>
                    <a:pt x="8565995" y="185523"/>
                    <a:pt x="8582515" y="176566"/>
                    <a:pt x="8598729" y="173430"/>
                  </a:cubicBezTo>
                  <a:cubicBezTo>
                    <a:pt x="8660300" y="161360"/>
                    <a:pt x="8719345" y="169655"/>
                    <a:pt x="8779113" y="184822"/>
                  </a:cubicBezTo>
                  <a:cubicBezTo>
                    <a:pt x="8818165" y="194711"/>
                    <a:pt x="8861082" y="195780"/>
                    <a:pt x="8902517" y="198490"/>
                  </a:cubicBezTo>
                  <a:cubicBezTo>
                    <a:pt x="8915416" y="199280"/>
                    <a:pt x="8931592" y="195363"/>
                    <a:pt x="8942393" y="189035"/>
                  </a:cubicBezTo>
                  <a:cubicBezTo>
                    <a:pt x="8980304" y="167119"/>
                    <a:pt x="9017990" y="144586"/>
                    <a:pt x="9053027" y="119670"/>
                  </a:cubicBezTo>
                  <a:cubicBezTo>
                    <a:pt x="9085607" y="96286"/>
                    <a:pt x="9123074" y="85377"/>
                    <a:pt x="9164008" y="85758"/>
                  </a:cubicBezTo>
                  <a:cubicBezTo>
                    <a:pt x="9193832" y="86047"/>
                    <a:pt x="9220467" y="80839"/>
                    <a:pt x="9248172" y="73540"/>
                  </a:cubicBezTo>
                  <a:cubicBezTo>
                    <a:pt x="9271257" y="67405"/>
                    <a:pt x="9296748" y="62723"/>
                    <a:pt x="9320568" y="63772"/>
                  </a:cubicBezTo>
                  <a:cubicBezTo>
                    <a:pt x="9353959" y="65301"/>
                    <a:pt x="9381150" y="59440"/>
                    <a:pt x="9407003" y="42029"/>
                  </a:cubicBezTo>
                  <a:cubicBezTo>
                    <a:pt x="9420777" y="32732"/>
                    <a:pt x="9438831" y="27312"/>
                    <a:pt x="9455456" y="20546"/>
                  </a:cubicBez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 name="Picture 3">
            <a:extLst>
              <a:ext uri="{FF2B5EF4-FFF2-40B4-BE49-F238E27FC236}">
                <a16:creationId xmlns:a16="http://schemas.microsoft.com/office/drawing/2014/main" id="{9652ECF4-B8DD-98A2-AC15-1863AB7B93D1}"/>
              </a:ext>
            </a:extLst>
          </p:cNvPr>
          <p:cNvPicPr>
            <a:picLocks noChangeAspect="1"/>
          </p:cNvPicPr>
          <p:nvPr/>
        </p:nvPicPr>
        <p:blipFill>
          <a:blip r:embed="rId3"/>
          <a:stretch>
            <a:fillRect/>
          </a:stretch>
        </p:blipFill>
        <p:spPr>
          <a:xfrm>
            <a:off x="-1" y="2315893"/>
            <a:ext cx="8074856" cy="4542106"/>
          </a:xfrm>
          <a:prstGeom prst="rect">
            <a:avLst/>
          </a:prstGeom>
        </p:spPr>
      </p:pic>
    </p:spTree>
    <p:extLst>
      <p:ext uri="{BB962C8B-B14F-4D97-AF65-F5344CB8AC3E}">
        <p14:creationId xmlns:p14="http://schemas.microsoft.com/office/powerpoint/2010/main" val="3711345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FFF887-D05A-C316-5404-FF1B42572757}"/>
              </a:ext>
            </a:extLst>
          </p:cNvPr>
          <p:cNvSpPr>
            <a:spLocks noGrp="1"/>
          </p:cNvSpPr>
          <p:nvPr>
            <p:ph type="title"/>
          </p:nvPr>
        </p:nvSpPr>
        <p:spPr>
          <a:xfrm>
            <a:off x="2" y="0"/>
            <a:ext cx="6095998" cy="790038"/>
          </a:xfrm>
        </p:spPr>
        <p:txBody>
          <a:bodyPr anchor="b">
            <a:normAutofit/>
          </a:bodyPr>
          <a:lstStyle/>
          <a:p>
            <a:r>
              <a:rPr lang="en-US" dirty="0"/>
              <a:t>Recommendations</a:t>
            </a:r>
          </a:p>
        </p:txBody>
      </p:sp>
      <p:pic>
        <p:nvPicPr>
          <p:cNvPr id="5" name="Picture 4" descr="Wind turbines against blue sky">
            <a:extLst>
              <a:ext uri="{FF2B5EF4-FFF2-40B4-BE49-F238E27FC236}">
                <a16:creationId xmlns:a16="http://schemas.microsoft.com/office/drawing/2014/main" id="{E7F97318-0E87-39CA-DAC7-E9FC61843A03}"/>
              </a:ext>
            </a:extLst>
          </p:cNvPr>
          <p:cNvPicPr>
            <a:picLocks noChangeAspect="1"/>
          </p:cNvPicPr>
          <p:nvPr/>
        </p:nvPicPr>
        <p:blipFill rotWithShape="1">
          <a:blip r:embed="rId2"/>
          <a:srcRect l="32308" r="22358" b="-1"/>
          <a:stretch/>
        </p:blipFill>
        <p:spPr>
          <a:xfrm>
            <a:off x="7620000" y="10"/>
            <a:ext cx="4572002" cy="6857992"/>
          </a:xfrm>
          <a:custGeom>
            <a:avLst/>
            <a:gdLst/>
            <a:ahLst/>
            <a:cxnLst/>
            <a:rect l="l" t="t" r="r" b="b"/>
            <a:pathLst>
              <a:path w="4572002" h="6858002">
                <a:moveTo>
                  <a:pt x="276687" y="6438981"/>
                </a:moveTo>
                <a:cubicBezTo>
                  <a:pt x="286189" y="6444077"/>
                  <a:pt x="293666" y="6451650"/>
                  <a:pt x="296618" y="6463841"/>
                </a:cubicBezTo>
                <a:lnTo>
                  <a:pt x="296621" y="6463850"/>
                </a:lnTo>
                <a:lnTo>
                  <a:pt x="307605" y="6508052"/>
                </a:lnTo>
                <a:lnTo>
                  <a:pt x="310416" y="6513012"/>
                </a:lnTo>
                <a:lnTo>
                  <a:pt x="312883" y="6521804"/>
                </a:lnTo>
                <a:lnTo>
                  <a:pt x="329221" y="6546195"/>
                </a:lnTo>
                <a:lnTo>
                  <a:pt x="329221" y="6546194"/>
                </a:lnTo>
                <a:lnTo>
                  <a:pt x="310416" y="6513012"/>
                </a:lnTo>
                <a:lnTo>
                  <a:pt x="296621" y="6463850"/>
                </a:lnTo>
                <a:lnTo>
                  <a:pt x="296618" y="6463840"/>
                </a:lnTo>
                <a:close/>
                <a:moveTo>
                  <a:pt x="360891" y="2836172"/>
                </a:moveTo>
                <a:lnTo>
                  <a:pt x="360891" y="2836173"/>
                </a:lnTo>
                <a:cubicBezTo>
                  <a:pt x="364963" y="2839983"/>
                  <a:pt x="368249" y="2844317"/>
                  <a:pt x="369582" y="2848794"/>
                </a:cubicBezTo>
                <a:cubicBezTo>
                  <a:pt x="376249" y="2870416"/>
                  <a:pt x="384441" y="2892181"/>
                  <a:pt x="389490" y="2914328"/>
                </a:cubicBezTo>
                <a:lnTo>
                  <a:pt x="394121" y="2947863"/>
                </a:lnTo>
                <a:lnTo>
                  <a:pt x="390537" y="2982148"/>
                </a:lnTo>
                <a:cubicBezTo>
                  <a:pt x="382441" y="3014153"/>
                  <a:pt x="378631" y="3045777"/>
                  <a:pt x="378845" y="3077401"/>
                </a:cubicBezTo>
                <a:lnTo>
                  <a:pt x="378845" y="3077402"/>
                </a:lnTo>
                <a:lnTo>
                  <a:pt x="378845" y="3077402"/>
                </a:lnTo>
                <a:cubicBezTo>
                  <a:pt x="379059" y="3109026"/>
                  <a:pt x="383298" y="3140650"/>
                  <a:pt x="391299" y="3172655"/>
                </a:cubicBezTo>
                <a:cubicBezTo>
                  <a:pt x="417208" y="3276481"/>
                  <a:pt x="444640" y="3380306"/>
                  <a:pt x="438926" y="3489468"/>
                </a:cubicBezTo>
                <a:cubicBezTo>
                  <a:pt x="437974" y="3507564"/>
                  <a:pt x="449595" y="3529091"/>
                  <a:pt x="461025" y="3544714"/>
                </a:cubicBezTo>
                <a:cubicBezTo>
                  <a:pt x="466455" y="3552191"/>
                  <a:pt x="470634" y="3557716"/>
                  <a:pt x="473569" y="3562321"/>
                </a:cubicBezTo>
                <a:lnTo>
                  <a:pt x="478647" y="3574408"/>
                </a:lnTo>
                <a:lnTo>
                  <a:pt x="476296" y="3587174"/>
                </a:lnTo>
                <a:cubicBezTo>
                  <a:pt x="474277" y="3592232"/>
                  <a:pt x="471027" y="3598435"/>
                  <a:pt x="466549" y="3606817"/>
                </a:cubicBezTo>
                <a:cubicBezTo>
                  <a:pt x="462167" y="3614819"/>
                  <a:pt x="459501" y="3624725"/>
                  <a:pt x="453023" y="3630632"/>
                </a:cubicBezTo>
                <a:cubicBezTo>
                  <a:pt x="436545" y="3645682"/>
                  <a:pt x="430306" y="3662494"/>
                  <a:pt x="428782" y="3680163"/>
                </a:cubicBezTo>
                <a:lnTo>
                  <a:pt x="428782" y="3680164"/>
                </a:lnTo>
                <a:lnTo>
                  <a:pt x="428782" y="3680164"/>
                </a:lnTo>
                <a:lnTo>
                  <a:pt x="432830" y="3734838"/>
                </a:lnTo>
                <a:lnTo>
                  <a:pt x="432448" y="3754652"/>
                </a:lnTo>
                <a:cubicBezTo>
                  <a:pt x="426448" y="3767130"/>
                  <a:pt x="424496" y="3778655"/>
                  <a:pt x="426091" y="3789776"/>
                </a:cubicBezTo>
                <a:lnTo>
                  <a:pt x="426091" y="3789776"/>
                </a:lnTo>
                <a:lnTo>
                  <a:pt x="426091" y="3789777"/>
                </a:lnTo>
                <a:cubicBezTo>
                  <a:pt x="427687" y="3800897"/>
                  <a:pt x="432830" y="3811614"/>
                  <a:pt x="441022" y="3822473"/>
                </a:cubicBezTo>
                <a:lnTo>
                  <a:pt x="455357" y="3852620"/>
                </a:lnTo>
                <a:lnTo>
                  <a:pt x="454577" y="3868764"/>
                </a:lnTo>
                <a:cubicBezTo>
                  <a:pt x="453119" y="3874229"/>
                  <a:pt x="450356" y="3879766"/>
                  <a:pt x="445974" y="3885338"/>
                </a:cubicBezTo>
                <a:cubicBezTo>
                  <a:pt x="426543" y="3910104"/>
                  <a:pt x="416351" y="3935727"/>
                  <a:pt x="414089" y="3962159"/>
                </a:cubicBezTo>
                <a:lnTo>
                  <a:pt x="414089" y="3962160"/>
                </a:lnTo>
                <a:lnTo>
                  <a:pt x="414089" y="3962160"/>
                </a:lnTo>
                <a:cubicBezTo>
                  <a:pt x="411827" y="3988593"/>
                  <a:pt x="417495" y="4015835"/>
                  <a:pt x="429782" y="4043840"/>
                </a:cubicBezTo>
                <a:lnTo>
                  <a:pt x="444904" y="4103826"/>
                </a:lnTo>
                <a:lnTo>
                  <a:pt x="442936" y="4134255"/>
                </a:lnTo>
                <a:cubicBezTo>
                  <a:pt x="441094" y="4144498"/>
                  <a:pt x="438022" y="4154857"/>
                  <a:pt x="433592" y="4165383"/>
                </a:cubicBezTo>
                <a:cubicBezTo>
                  <a:pt x="430163" y="4173480"/>
                  <a:pt x="429592" y="4182767"/>
                  <a:pt x="429687" y="4192387"/>
                </a:cubicBezTo>
                <a:lnTo>
                  <a:pt x="429687" y="4192388"/>
                </a:lnTo>
                <a:lnTo>
                  <a:pt x="429687" y="4192388"/>
                </a:lnTo>
                <a:lnTo>
                  <a:pt x="429782" y="4221391"/>
                </a:lnTo>
                <a:lnTo>
                  <a:pt x="424066" y="4253014"/>
                </a:lnTo>
                <a:cubicBezTo>
                  <a:pt x="411873" y="4277401"/>
                  <a:pt x="396253" y="4300070"/>
                  <a:pt x="384250" y="4324645"/>
                </a:cubicBezTo>
                <a:cubicBezTo>
                  <a:pt x="378536" y="4336457"/>
                  <a:pt x="375488" y="4350554"/>
                  <a:pt x="375296" y="4363890"/>
                </a:cubicBezTo>
                <a:lnTo>
                  <a:pt x="375296" y="4363891"/>
                </a:lnTo>
                <a:lnTo>
                  <a:pt x="375296" y="4363891"/>
                </a:lnTo>
                <a:cubicBezTo>
                  <a:pt x="374344" y="4403326"/>
                  <a:pt x="374344" y="4442762"/>
                  <a:pt x="376058" y="4482005"/>
                </a:cubicBezTo>
                <a:cubicBezTo>
                  <a:pt x="378726" y="4546777"/>
                  <a:pt x="379298" y="4612501"/>
                  <a:pt x="436068" y="4659175"/>
                </a:cubicBezTo>
                <a:cubicBezTo>
                  <a:pt x="440640" y="4662987"/>
                  <a:pt x="443308" y="4671177"/>
                  <a:pt x="444070" y="4677656"/>
                </a:cubicBezTo>
                <a:cubicBezTo>
                  <a:pt x="447689" y="4707565"/>
                  <a:pt x="448071" y="4738236"/>
                  <a:pt x="453977" y="4767765"/>
                </a:cubicBezTo>
                <a:lnTo>
                  <a:pt x="455286" y="4800483"/>
                </a:lnTo>
                <a:lnTo>
                  <a:pt x="440450" y="4828916"/>
                </a:lnTo>
                <a:cubicBezTo>
                  <a:pt x="423877" y="4846490"/>
                  <a:pt x="412446" y="4866958"/>
                  <a:pt x="410740" y="4889275"/>
                </a:cubicBezTo>
                <a:lnTo>
                  <a:pt x="410740" y="4889275"/>
                </a:lnTo>
                <a:lnTo>
                  <a:pt x="410740" y="4889276"/>
                </a:lnTo>
                <a:cubicBezTo>
                  <a:pt x="410172" y="4896714"/>
                  <a:pt x="410683" y="4904358"/>
                  <a:pt x="412445" y="4912169"/>
                </a:cubicBezTo>
                <a:lnTo>
                  <a:pt x="413848" y="4933805"/>
                </a:lnTo>
                <a:lnTo>
                  <a:pt x="409088" y="4952673"/>
                </a:lnTo>
                <a:cubicBezTo>
                  <a:pt x="404302" y="4964604"/>
                  <a:pt x="396729" y="4975511"/>
                  <a:pt x="389013" y="4987037"/>
                </a:cubicBezTo>
                <a:cubicBezTo>
                  <a:pt x="377774" y="5003801"/>
                  <a:pt x="363676" y="5022852"/>
                  <a:pt x="362534" y="5041521"/>
                </a:cubicBezTo>
                <a:cubicBezTo>
                  <a:pt x="360677" y="5073241"/>
                  <a:pt x="338137" y="5101639"/>
                  <a:pt x="336386" y="5133224"/>
                </a:cubicBezTo>
                <a:lnTo>
                  <a:pt x="336386" y="5133225"/>
                </a:lnTo>
                <a:lnTo>
                  <a:pt x="336386" y="5133225"/>
                </a:lnTo>
                <a:lnTo>
                  <a:pt x="343101" y="5166114"/>
                </a:lnTo>
                <a:lnTo>
                  <a:pt x="342411" y="5172090"/>
                </a:lnTo>
                <a:cubicBezTo>
                  <a:pt x="341530" y="5174400"/>
                  <a:pt x="340339" y="5176876"/>
                  <a:pt x="339863" y="5179067"/>
                </a:cubicBezTo>
                <a:lnTo>
                  <a:pt x="339863" y="5179068"/>
                </a:lnTo>
                <a:lnTo>
                  <a:pt x="339863" y="5179068"/>
                </a:lnTo>
                <a:cubicBezTo>
                  <a:pt x="332623" y="5214122"/>
                  <a:pt x="339673" y="5247079"/>
                  <a:pt x="363486" y="5272797"/>
                </a:cubicBezTo>
                <a:cubicBezTo>
                  <a:pt x="379013" y="5289657"/>
                  <a:pt x="387538" y="5307422"/>
                  <a:pt x="390920" y="5326163"/>
                </a:cubicBezTo>
                <a:lnTo>
                  <a:pt x="392366" y="5355014"/>
                </a:lnTo>
                <a:lnTo>
                  <a:pt x="387489" y="5385384"/>
                </a:lnTo>
                <a:cubicBezTo>
                  <a:pt x="384250" y="5398721"/>
                  <a:pt x="381964" y="5412057"/>
                  <a:pt x="379298" y="5425582"/>
                </a:cubicBezTo>
                <a:cubicBezTo>
                  <a:pt x="375488" y="5443870"/>
                  <a:pt x="371486" y="5462351"/>
                  <a:pt x="367676" y="5480637"/>
                </a:cubicBezTo>
                <a:cubicBezTo>
                  <a:pt x="365771" y="5489497"/>
                  <a:pt x="363200" y="5498832"/>
                  <a:pt x="363152" y="5507667"/>
                </a:cubicBezTo>
                <a:lnTo>
                  <a:pt x="363152" y="5507668"/>
                </a:lnTo>
                <a:lnTo>
                  <a:pt x="363152" y="5507668"/>
                </a:lnTo>
                <a:cubicBezTo>
                  <a:pt x="363105" y="5516503"/>
                  <a:pt x="365581" y="5524837"/>
                  <a:pt x="373772" y="5531694"/>
                </a:cubicBezTo>
                <a:lnTo>
                  <a:pt x="383918" y="5547578"/>
                </a:lnTo>
                <a:lnTo>
                  <a:pt x="374344" y="5562746"/>
                </a:lnTo>
                <a:cubicBezTo>
                  <a:pt x="331671" y="5600467"/>
                  <a:pt x="305000" y="5646189"/>
                  <a:pt x="303096" y="5704483"/>
                </a:cubicBezTo>
                <a:cubicBezTo>
                  <a:pt x="302714" y="5716485"/>
                  <a:pt x="300048" y="5728678"/>
                  <a:pt x="297190" y="5740488"/>
                </a:cubicBezTo>
                <a:cubicBezTo>
                  <a:pt x="295475" y="5747728"/>
                  <a:pt x="293569" y="5756493"/>
                  <a:pt x="288425" y="5760873"/>
                </a:cubicBezTo>
                <a:cubicBezTo>
                  <a:pt x="249182" y="5794974"/>
                  <a:pt x="221939" y="5837457"/>
                  <a:pt x="200030" y="5883751"/>
                </a:cubicBezTo>
                <a:cubicBezTo>
                  <a:pt x="192220" y="5900323"/>
                  <a:pt x="184410" y="5918042"/>
                  <a:pt x="182124" y="5935949"/>
                </a:cubicBezTo>
                <a:lnTo>
                  <a:pt x="182124" y="5935950"/>
                </a:lnTo>
                <a:lnTo>
                  <a:pt x="182124" y="5935950"/>
                </a:lnTo>
                <a:cubicBezTo>
                  <a:pt x="179838" y="5954618"/>
                  <a:pt x="183648" y="5974241"/>
                  <a:pt x="185744" y="5993292"/>
                </a:cubicBezTo>
                <a:cubicBezTo>
                  <a:pt x="186886" y="6004532"/>
                  <a:pt x="186696" y="6017486"/>
                  <a:pt x="192220" y="6026441"/>
                </a:cubicBezTo>
                <a:cubicBezTo>
                  <a:pt x="209557" y="6054826"/>
                  <a:pt x="228225" y="6082259"/>
                  <a:pt x="248420" y="6108739"/>
                </a:cubicBezTo>
                <a:lnTo>
                  <a:pt x="262113" y="6133315"/>
                </a:lnTo>
                <a:lnTo>
                  <a:pt x="258413" y="6143190"/>
                </a:lnTo>
                <a:cubicBezTo>
                  <a:pt x="255862" y="6146732"/>
                  <a:pt x="251944" y="6150697"/>
                  <a:pt x="246514" y="6155602"/>
                </a:cubicBezTo>
                <a:cubicBezTo>
                  <a:pt x="224225" y="6175797"/>
                  <a:pt x="212605" y="6200944"/>
                  <a:pt x="207843" y="6228756"/>
                </a:cubicBezTo>
                <a:cubicBezTo>
                  <a:pt x="200412" y="6272764"/>
                  <a:pt x="194126" y="6317151"/>
                  <a:pt x="190506" y="6361539"/>
                </a:cubicBezTo>
                <a:lnTo>
                  <a:pt x="190506" y="6361540"/>
                </a:lnTo>
                <a:lnTo>
                  <a:pt x="190506" y="6361540"/>
                </a:lnTo>
                <a:lnTo>
                  <a:pt x="190704" y="6365039"/>
                </a:lnTo>
                <a:lnTo>
                  <a:pt x="191995" y="6387910"/>
                </a:lnTo>
                <a:lnTo>
                  <a:pt x="194825" y="6393746"/>
                </a:lnTo>
                <a:lnTo>
                  <a:pt x="201413" y="6407333"/>
                </a:lnTo>
                <a:lnTo>
                  <a:pt x="201413" y="6407332"/>
                </a:lnTo>
                <a:lnTo>
                  <a:pt x="194825" y="6393746"/>
                </a:lnTo>
                <a:lnTo>
                  <a:pt x="191995" y="6387910"/>
                </a:lnTo>
                <a:lnTo>
                  <a:pt x="190704" y="6365039"/>
                </a:lnTo>
                <a:lnTo>
                  <a:pt x="190506" y="6361540"/>
                </a:lnTo>
                <a:lnTo>
                  <a:pt x="207843" y="6228757"/>
                </a:lnTo>
                <a:cubicBezTo>
                  <a:pt x="212605" y="6200945"/>
                  <a:pt x="224225" y="6175798"/>
                  <a:pt x="246514" y="6155603"/>
                </a:cubicBezTo>
                <a:cubicBezTo>
                  <a:pt x="257374" y="6145793"/>
                  <a:pt x="262184" y="6139745"/>
                  <a:pt x="262113" y="6133315"/>
                </a:cubicBezTo>
                <a:lnTo>
                  <a:pt x="262113" y="6133315"/>
                </a:lnTo>
                <a:lnTo>
                  <a:pt x="262113" y="6133314"/>
                </a:lnTo>
                <a:cubicBezTo>
                  <a:pt x="262042" y="6126884"/>
                  <a:pt x="257088" y="6120074"/>
                  <a:pt x="248420" y="6108738"/>
                </a:cubicBezTo>
                <a:cubicBezTo>
                  <a:pt x="228225" y="6082258"/>
                  <a:pt x="209557" y="6054825"/>
                  <a:pt x="192220" y="6026440"/>
                </a:cubicBezTo>
                <a:cubicBezTo>
                  <a:pt x="186696" y="6017485"/>
                  <a:pt x="186886" y="6004531"/>
                  <a:pt x="185744" y="5993291"/>
                </a:cubicBezTo>
                <a:cubicBezTo>
                  <a:pt x="184696" y="5983766"/>
                  <a:pt x="183220" y="5974097"/>
                  <a:pt x="182291" y="5964477"/>
                </a:cubicBezTo>
                <a:lnTo>
                  <a:pt x="182124" y="5935950"/>
                </a:lnTo>
                <a:lnTo>
                  <a:pt x="189006" y="5909351"/>
                </a:lnTo>
                <a:cubicBezTo>
                  <a:pt x="192220" y="5900611"/>
                  <a:pt x="196125" y="5892038"/>
                  <a:pt x="200030" y="5883752"/>
                </a:cubicBezTo>
                <a:cubicBezTo>
                  <a:pt x="221939" y="5837458"/>
                  <a:pt x="249182" y="5794975"/>
                  <a:pt x="288425" y="5760874"/>
                </a:cubicBezTo>
                <a:cubicBezTo>
                  <a:pt x="293569" y="5756494"/>
                  <a:pt x="295475" y="5747729"/>
                  <a:pt x="297190" y="5740489"/>
                </a:cubicBezTo>
                <a:cubicBezTo>
                  <a:pt x="300048" y="5728679"/>
                  <a:pt x="302714" y="5716486"/>
                  <a:pt x="303096" y="5704484"/>
                </a:cubicBezTo>
                <a:cubicBezTo>
                  <a:pt x="305000" y="5646190"/>
                  <a:pt x="331671" y="5600468"/>
                  <a:pt x="374344" y="5562747"/>
                </a:cubicBezTo>
                <a:cubicBezTo>
                  <a:pt x="380441" y="5557318"/>
                  <a:pt x="383823" y="5552508"/>
                  <a:pt x="383918" y="5547579"/>
                </a:cubicBezTo>
                <a:lnTo>
                  <a:pt x="383918" y="5547578"/>
                </a:lnTo>
                <a:lnTo>
                  <a:pt x="383918" y="5547578"/>
                </a:lnTo>
                <a:cubicBezTo>
                  <a:pt x="384013" y="5542648"/>
                  <a:pt x="380822" y="5537600"/>
                  <a:pt x="373772" y="5531693"/>
                </a:cubicBezTo>
                <a:cubicBezTo>
                  <a:pt x="369677" y="5528265"/>
                  <a:pt x="367010" y="5524467"/>
                  <a:pt x="365373" y="5520422"/>
                </a:cubicBezTo>
                <a:lnTo>
                  <a:pt x="363152" y="5507668"/>
                </a:lnTo>
                <a:lnTo>
                  <a:pt x="367676" y="5480638"/>
                </a:lnTo>
                <a:cubicBezTo>
                  <a:pt x="371486" y="5462352"/>
                  <a:pt x="375488" y="5443871"/>
                  <a:pt x="379298" y="5425583"/>
                </a:cubicBezTo>
                <a:cubicBezTo>
                  <a:pt x="381964" y="5412058"/>
                  <a:pt x="384250" y="5398722"/>
                  <a:pt x="387489" y="5385385"/>
                </a:cubicBezTo>
                <a:cubicBezTo>
                  <a:pt x="390014" y="5375003"/>
                  <a:pt x="391717" y="5364883"/>
                  <a:pt x="392366" y="5355015"/>
                </a:cubicBezTo>
                <a:lnTo>
                  <a:pt x="392366" y="5355014"/>
                </a:lnTo>
                <a:lnTo>
                  <a:pt x="392366" y="5355014"/>
                </a:lnTo>
                <a:cubicBezTo>
                  <a:pt x="394313" y="5325412"/>
                  <a:pt x="386776" y="5298086"/>
                  <a:pt x="363486" y="5272796"/>
                </a:cubicBezTo>
                <a:cubicBezTo>
                  <a:pt x="351580" y="5259937"/>
                  <a:pt x="343864" y="5245269"/>
                  <a:pt x="340030" y="5229433"/>
                </a:cubicBezTo>
                <a:lnTo>
                  <a:pt x="339863" y="5179068"/>
                </a:lnTo>
                <a:lnTo>
                  <a:pt x="342411" y="5172091"/>
                </a:lnTo>
                <a:cubicBezTo>
                  <a:pt x="343292" y="5169781"/>
                  <a:pt x="343863" y="5167638"/>
                  <a:pt x="343101" y="5166114"/>
                </a:cubicBezTo>
                <a:lnTo>
                  <a:pt x="343101" y="5166114"/>
                </a:lnTo>
                <a:lnTo>
                  <a:pt x="343101" y="5166113"/>
                </a:lnTo>
                <a:lnTo>
                  <a:pt x="336386" y="5133225"/>
                </a:lnTo>
                <a:lnTo>
                  <a:pt x="343531" y="5102461"/>
                </a:lnTo>
                <a:cubicBezTo>
                  <a:pt x="350866" y="5082339"/>
                  <a:pt x="361296" y="5062669"/>
                  <a:pt x="362534" y="5041522"/>
                </a:cubicBezTo>
                <a:cubicBezTo>
                  <a:pt x="363676" y="5022853"/>
                  <a:pt x="377774" y="5003802"/>
                  <a:pt x="389013" y="4987038"/>
                </a:cubicBezTo>
                <a:cubicBezTo>
                  <a:pt x="400587" y="4969748"/>
                  <a:pt x="411839" y="4953853"/>
                  <a:pt x="413848" y="4933805"/>
                </a:cubicBezTo>
                <a:lnTo>
                  <a:pt x="413848" y="4933805"/>
                </a:lnTo>
                <a:lnTo>
                  <a:pt x="413848" y="4933804"/>
                </a:lnTo>
                <a:cubicBezTo>
                  <a:pt x="414517" y="4927122"/>
                  <a:pt x="414160" y="4919978"/>
                  <a:pt x="412445" y="4912168"/>
                </a:cubicBezTo>
                <a:lnTo>
                  <a:pt x="410740" y="4889275"/>
                </a:lnTo>
                <a:lnTo>
                  <a:pt x="415518" y="4867614"/>
                </a:lnTo>
                <a:cubicBezTo>
                  <a:pt x="420638" y="4853635"/>
                  <a:pt x="429401" y="4840633"/>
                  <a:pt x="440450" y="4828917"/>
                </a:cubicBezTo>
                <a:cubicBezTo>
                  <a:pt x="448833" y="4819964"/>
                  <a:pt x="453405" y="4810581"/>
                  <a:pt x="455286" y="4800484"/>
                </a:cubicBezTo>
                <a:lnTo>
                  <a:pt x="455286" y="4800483"/>
                </a:lnTo>
                <a:lnTo>
                  <a:pt x="455286" y="4800483"/>
                </a:lnTo>
                <a:cubicBezTo>
                  <a:pt x="457168" y="4790386"/>
                  <a:pt x="456358" y="4779575"/>
                  <a:pt x="453977" y="4767764"/>
                </a:cubicBezTo>
                <a:cubicBezTo>
                  <a:pt x="448071" y="4738235"/>
                  <a:pt x="447689" y="4707564"/>
                  <a:pt x="444070" y="4677655"/>
                </a:cubicBezTo>
                <a:cubicBezTo>
                  <a:pt x="443308" y="4671176"/>
                  <a:pt x="440640" y="4662986"/>
                  <a:pt x="436068" y="4659174"/>
                </a:cubicBezTo>
                <a:cubicBezTo>
                  <a:pt x="379298" y="4612500"/>
                  <a:pt x="378726" y="4546776"/>
                  <a:pt x="376058" y="4482004"/>
                </a:cubicBezTo>
                <a:lnTo>
                  <a:pt x="375296" y="4363891"/>
                </a:lnTo>
                <a:lnTo>
                  <a:pt x="384250" y="4324646"/>
                </a:lnTo>
                <a:cubicBezTo>
                  <a:pt x="396253" y="4300071"/>
                  <a:pt x="411873" y="4277402"/>
                  <a:pt x="424066" y="4253015"/>
                </a:cubicBezTo>
                <a:cubicBezTo>
                  <a:pt x="428830" y="4243873"/>
                  <a:pt x="429020" y="4232061"/>
                  <a:pt x="429782" y="4221392"/>
                </a:cubicBezTo>
                <a:lnTo>
                  <a:pt x="429782" y="4221391"/>
                </a:lnTo>
                <a:lnTo>
                  <a:pt x="429782" y="4221391"/>
                </a:lnTo>
                <a:lnTo>
                  <a:pt x="429687" y="4192388"/>
                </a:lnTo>
                <a:lnTo>
                  <a:pt x="433592" y="4165384"/>
                </a:lnTo>
                <a:cubicBezTo>
                  <a:pt x="442451" y="4144333"/>
                  <a:pt x="445880" y="4123948"/>
                  <a:pt x="444904" y="4103826"/>
                </a:cubicBezTo>
                <a:lnTo>
                  <a:pt x="444904" y="4103826"/>
                </a:lnTo>
                <a:lnTo>
                  <a:pt x="444904" y="4103825"/>
                </a:lnTo>
                <a:cubicBezTo>
                  <a:pt x="443928" y="4083702"/>
                  <a:pt x="438546" y="4063842"/>
                  <a:pt x="429782" y="4043839"/>
                </a:cubicBezTo>
                <a:cubicBezTo>
                  <a:pt x="423639" y="4029837"/>
                  <a:pt x="419150" y="4016025"/>
                  <a:pt x="416480" y="4002410"/>
                </a:cubicBezTo>
                <a:lnTo>
                  <a:pt x="414089" y="3962160"/>
                </a:lnTo>
                <a:lnTo>
                  <a:pt x="423593" y="3923125"/>
                </a:lnTo>
                <a:cubicBezTo>
                  <a:pt x="428853" y="3910319"/>
                  <a:pt x="436259" y="3897722"/>
                  <a:pt x="445974" y="3885339"/>
                </a:cubicBezTo>
                <a:cubicBezTo>
                  <a:pt x="454738" y="3874195"/>
                  <a:pt x="457024" y="3863193"/>
                  <a:pt x="455357" y="3852620"/>
                </a:cubicBezTo>
                <a:lnTo>
                  <a:pt x="455357" y="3852620"/>
                </a:lnTo>
                <a:lnTo>
                  <a:pt x="455357" y="3852619"/>
                </a:lnTo>
                <a:cubicBezTo>
                  <a:pt x="453691" y="3842046"/>
                  <a:pt x="448071" y="3831902"/>
                  <a:pt x="441022" y="3822472"/>
                </a:cubicBezTo>
                <a:lnTo>
                  <a:pt x="426091" y="3789776"/>
                </a:lnTo>
                <a:lnTo>
                  <a:pt x="432448" y="3754653"/>
                </a:lnTo>
                <a:cubicBezTo>
                  <a:pt x="435116" y="3749126"/>
                  <a:pt x="433782" y="3741316"/>
                  <a:pt x="432830" y="3734838"/>
                </a:cubicBezTo>
                <a:lnTo>
                  <a:pt x="432830" y="3734838"/>
                </a:lnTo>
                <a:lnTo>
                  <a:pt x="432830" y="3734837"/>
                </a:lnTo>
                <a:lnTo>
                  <a:pt x="428782" y="3680164"/>
                </a:lnTo>
                <a:lnTo>
                  <a:pt x="435295" y="3654416"/>
                </a:lnTo>
                <a:cubicBezTo>
                  <a:pt x="439105" y="3646123"/>
                  <a:pt x="444784" y="3638158"/>
                  <a:pt x="453023" y="3630633"/>
                </a:cubicBezTo>
                <a:cubicBezTo>
                  <a:pt x="459501" y="3624726"/>
                  <a:pt x="462167" y="3614820"/>
                  <a:pt x="466549" y="3606818"/>
                </a:cubicBezTo>
                <a:cubicBezTo>
                  <a:pt x="475504" y="3590054"/>
                  <a:pt x="479552" y="3582005"/>
                  <a:pt x="478647" y="3574409"/>
                </a:cubicBezTo>
                <a:lnTo>
                  <a:pt x="478647" y="3574408"/>
                </a:lnTo>
                <a:lnTo>
                  <a:pt x="478647" y="3574408"/>
                </a:lnTo>
                <a:cubicBezTo>
                  <a:pt x="477742" y="3566811"/>
                  <a:pt x="471884" y="3559668"/>
                  <a:pt x="461025" y="3544713"/>
                </a:cubicBezTo>
                <a:cubicBezTo>
                  <a:pt x="449595" y="3529090"/>
                  <a:pt x="437974" y="3507563"/>
                  <a:pt x="438926" y="3489467"/>
                </a:cubicBezTo>
                <a:cubicBezTo>
                  <a:pt x="444640" y="3380305"/>
                  <a:pt x="417208" y="3276480"/>
                  <a:pt x="391299" y="3172654"/>
                </a:cubicBezTo>
                <a:lnTo>
                  <a:pt x="378845" y="3077402"/>
                </a:lnTo>
                <a:lnTo>
                  <a:pt x="390537" y="2982149"/>
                </a:lnTo>
                <a:cubicBezTo>
                  <a:pt x="393490" y="2970576"/>
                  <a:pt x="394491" y="2959157"/>
                  <a:pt x="394121" y="2947863"/>
                </a:cubicBezTo>
                <a:lnTo>
                  <a:pt x="394121" y="2947863"/>
                </a:lnTo>
                <a:lnTo>
                  <a:pt x="394121" y="2947862"/>
                </a:lnTo>
                <a:cubicBezTo>
                  <a:pt x="393014" y="2913982"/>
                  <a:pt x="379583" y="2881226"/>
                  <a:pt x="369582" y="2848793"/>
                </a:cubicBezTo>
                <a:close/>
                <a:moveTo>
                  <a:pt x="845377" y="1508458"/>
                </a:moveTo>
                <a:lnTo>
                  <a:pt x="873470" y="1596213"/>
                </a:lnTo>
                <a:cubicBezTo>
                  <a:pt x="875947" y="1604978"/>
                  <a:pt x="874422" y="1615836"/>
                  <a:pt x="871566" y="1624980"/>
                </a:cubicBezTo>
                <a:cubicBezTo>
                  <a:pt x="861850" y="1656223"/>
                  <a:pt x="837464" y="1676036"/>
                  <a:pt x="814984" y="1697753"/>
                </a:cubicBezTo>
                <a:cubicBezTo>
                  <a:pt x="805078" y="1707279"/>
                  <a:pt x="798030" y="1720423"/>
                  <a:pt x="792316" y="1733188"/>
                </a:cubicBezTo>
                <a:cubicBezTo>
                  <a:pt x="777644" y="1766335"/>
                  <a:pt x="764501" y="1800246"/>
                  <a:pt x="750595" y="1833775"/>
                </a:cubicBezTo>
                <a:cubicBezTo>
                  <a:pt x="749261" y="1837013"/>
                  <a:pt x="745832" y="1839679"/>
                  <a:pt x="742974" y="1842158"/>
                </a:cubicBezTo>
                <a:cubicBezTo>
                  <a:pt x="712873" y="1866922"/>
                  <a:pt x="682584" y="1891497"/>
                  <a:pt x="652483" y="1916454"/>
                </a:cubicBezTo>
                <a:cubicBezTo>
                  <a:pt x="646769" y="1921216"/>
                  <a:pt x="642577" y="1928076"/>
                  <a:pt x="637053" y="1933219"/>
                </a:cubicBezTo>
                <a:cubicBezTo>
                  <a:pt x="629433" y="1940459"/>
                  <a:pt x="622192" y="1949603"/>
                  <a:pt x="613048" y="1953413"/>
                </a:cubicBezTo>
                <a:cubicBezTo>
                  <a:pt x="584283" y="1965224"/>
                  <a:pt x="571899" y="1987894"/>
                  <a:pt x="566565" y="2016469"/>
                </a:cubicBezTo>
                <a:cubicBezTo>
                  <a:pt x="561612" y="2042570"/>
                  <a:pt x="557420" y="2068669"/>
                  <a:pt x="551706" y="2094578"/>
                </a:cubicBezTo>
                <a:cubicBezTo>
                  <a:pt x="544848" y="2126201"/>
                  <a:pt x="537418" y="2157636"/>
                  <a:pt x="529035" y="2188879"/>
                </a:cubicBezTo>
                <a:cubicBezTo>
                  <a:pt x="525415" y="2202404"/>
                  <a:pt x="521225" y="2216692"/>
                  <a:pt x="513795" y="2228314"/>
                </a:cubicBezTo>
                <a:cubicBezTo>
                  <a:pt x="493220" y="2260890"/>
                  <a:pt x="479314" y="2295753"/>
                  <a:pt x="484838" y="2334044"/>
                </a:cubicBezTo>
                <a:cubicBezTo>
                  <a:pt x="489220" y="2364715"/>
                  <a:pt x="477980" y="2390434"/>
                  <a:pt x="460453" y="2409485"/>
                </a:cubicBezTo>
                <a:cubicBezTo>
                  <a:pt x="444546" y="2426822"/>
                  <a:pt x="438402" y="2444777"/>
                  <a:pt x="437521" y="2463017"/>
                </a:cubicBezTo>
                <a:lnTo>
                  <a:pt x="437521" y="2463018"/>
                </a:lnTo>
                <a:lnTo>
                  <a:pt x="437521" y="2463019"/>
                </a:lnTo>
                <a:cubicBezTo>
                  <a:pt x="436640" y="2481259"/>
                  <a:pt x="441021" y="2499786"/>
                  <a:pt x="446164" y="2518265"/>
                </a:cubicBezTo>
                <a:lnTo>
                  <a:pt x="449808" y="2545007"/>
                </a:lnTo>
                <a:lnTo>
                  <a:pt x="445594" y="2571034"/>
                </a:lnTo>
                <a:cubicBezTo>
                  <a:pt x="433592" y="2612945"/>
                  <a:pt x="401015" y="2640950"/>
                  <a:pt x="372440" y="2668001"/>
                </a:cubicBezTo>
                <a:cubicBezTo>
                  <a:pt x="348055" y="2691054"/>
                  <a:pt x="334339" y="2716963"/>
                  <a:pt x="324050" y="2745348"/>
                </a:cubicBezTo>
                <a:lnTo>
                  <a:pt x="324050" y="2745352"/>
                </a:lnTo>
                <a:lnTo>
                  <a:pt x="317719" y="2770757"/>
                </a:lnTo>
                <a:lnTo>
                  <a:pt x="318129" y="2778006"/>
                </a:lnTo>
                <a:lnTo>
                  <a:pt x="317350" y="2782305"/>
                </a:lnTo>
                <a:lnTo>
                  <a:pt x="318550" y="2785440"/>
                </a:lnTo>
                <a:lnTo>
                  <a:pt x="318978" y="2793023"/>
                </a:lnTo>
                <a:lnTo>
                  <a:pt x="328628" y="2811780"/>
                </a:lnTo>
                <a:lnTo>
                  <a:pt x="328631" y="2811787"/>
                </a:lnTo>
                <a:lnTo>
                  <a:pt x="328632" y="2811787"/>
                </a:lnTo>
                <a:lnTo>
                  <a:pt x="328628" y="2811780"/>
                </a:lnTo>
                <a:lnTo>
                  <a:pt x="318550" y="2785440"/>
                </a:lnTo>
                <a:lnTo>
                  <a:pt x="318129" y="2778006"/>
                </a:lnTo>
                <a:lnTo>
                  <a:pt x="324050" y="2745352"/>
                </a:lnTo>
                <a:lnTo>
                  <a:pt x="324050" y="2745349"/>
                </a:lnTo>
                <a:cubicBezTo>
                  <a:pt x="334339" y="2716964"/>
                  <a:pt x="348055" y="2691055"/>
                  <a:pt x="372440" y="2668002"/>
                </a:cubicBezTo>
                <a:cubicBezTo>
                  <a:pt x="401015" y="2640951"/>
                  <a:pt x="433592" y="2612946"/>
                  <a:pt x="445594" y="2571035"/>
                </a:cubicBezTo>
                <a:cubicBezTo>
                  <a:pt x="448166" y="2561986"/>
                  <a:pt x="449642" y="2553556"/>
                  <a:pt x="449809" y="2545007"/>
                </a:cubicBezTo>
                <a:lnTo>
                  <a:pt x="449808" y="2545007"/>
                </a:lnTo>
                <a:lnTo>
                  <a:pt x="449809" y="2545006"/>
                </a:lnTo>
                <a:cubicBezTo>
                  <a:pt x="449975" y="2536458"/>
                  <a:pt x="448832" y="2527790"/>
                  <a:pt x="446164" y="2518264"/>
                </a:cubicBezTo>
                <a:cubicBezTo>
                  <a:pt x="443593" y="2509024"/>
                  <a:pt x="441212" y="2499773"/>
                  <a:pt x="439584" y="2490551"/>
                </a:cubicBezTo>
                <a:lnTo>
                  <a:pt x="437521" y="2463018"/>
                </a:lnTo>
                <a:lnTo>
                  <a:pt x="443352" y="2435913"/>
                </a:lnTo>
                <a:cubicBezTo>
                  <a:pt x="446987" y="2426977"/>
                  <a:pt x="452500" y="2418155"/>
                  <a:pt x="460453" y="2409486"/>
                </a:cubicBezTo>
                <a:cubicBezTo>
                  <a:pt x="477980" y="2390435"/>
                  <a:pt x="489220" y="2364716"/>
                  <a:pt x="484838" y="2334045"/>
                </a:cubicBezTo>
                <a:cubicBezTo>
                  <a:pt x="479314" y="2295754"/>
                  <a:pt x="493220" y="2260891"/>
                  <a:pt x="513795" y="2228315"/>
                </a:cubicBezTo>
                <a:cubicBezTo>
                  <a:pt x="521225" y="2216693"/>
                  <a:pt x="525415" y="2202405"/>
                  <a:pt x="529035" y="2188880"/>
                </a:cubicBezTo>
                <a:cubicBezTo>
                  <a:pt x="537418" y="2157637"/>
                  <a:pt x="544848" y="2126202"/>
                  <a:pt x="551706" y="2094579"/>
                </a:cubicBezTo>
                <a:cubicBezTo>
                  <a:pt x="557420" y="2068670"/>
                  <a:pt x="561612" y="2042571"/>
                  <a:pt x="566565" y="2016470"/>
                </a:cubicBezTo>
                <a:cubicBezTo>
                  <a:pt x="571899" y="1987895"/>
                  <a:pt x="584283" y="1965225"/>
                  <a:pt x="613048" y="1953414"/>
                </a:cubicBezTo>
                <a:cubicBezTo>
                  <a:pt x="622192" y="1949604"/>
                  <a:pt x="629433" y="1940460"/>
                  <a:pt x="637053" y="1933220"/>
                </a:cubicBezTo>
                <a:cubicBezTo>
                  <a:pt x="642577" y="1928077"/>
                  <a:pt x="646769" y="1921217"/>
                  <a:pt x="652483" y="1916455"/>
                </a:cubicBezTo>
                <a:cubicBezTo>
                  <a:pt x="682584" y="1891498"/>
                  <a:pt x="712873" y="1866923"/>
                  <a:pt x="742974" y="1842159"/>
                </a:cubicBezTo>
                <a:cubicBezTo>
                  <a:pt x="745832" y="1839680"/>
                  <a:pt x="749261" y="1837014"/>
                  <a:pt x="750595" y="1833776"/>
                </a:cubicBezTo>
                <a:cubicBezTo>
                  <a:pt x="764501" y="1800247"/>
                  <a:pt x="777645" y="1766336"/>
                  <a:pt x="792316" y="1733189"/>
                </a:cubicBezTo>
                <a:cubicBezTo>
                  <a:pt x="798030" y="1720424"/>
                  <a:pt x="805078" y="1707280"/>
                  <a:pt x="814985" y="1697754"/>
                </a:cubicBezTo>
                <a:cubicBezTo>
                  <a:pt x="837465" y="1676037"/>
                  <a:pt x="861850" y="1656224"/>
                  <a:pt x="871566" y="1624981"/>
                </a:cubicBezTo>
                <a:cubicBezTo>
                  <a:pt x="874423" y="1615837"/>
                  <a:pt x="875948" y="1604979"/>
                  <a:pt x="873471" y="1596214"/>
                </a:cubicBezTo>
                <a:close/>
                <a:moveTo>
                  <a:pt x="820975" y="1453958"/>
                </a:moveTo>
                <a:lnTo>
                  <a:pt x="826772" y="1459073"/>
                </a:lnTo>
                <a:lnTo>
                  <a:pt x="835990" y="1481572"/>
                </a:lnTo>
                <a:lnTo>
                  <a:pt x="826773" y="1459074"/>
                </a:lnTo>
                <a:lnTo>
                  <a:pt x="826772" y="1459073"/>
                </a:lnTo>
                <a:lnTo>
                  <a:pt x="826772" y="1459073"/>
                </a:lnTo>
                <a:close/>
                <a:moveTo>
                  <a:pt x="807579" y="1268758"/>
                </a:moveTo>
                <a:lnTo>
                  <a:pt x="802412" y="1286069"/>
                </a:lnTo>
                <a:cubicBezTo>
                  <a:pt x="787838" y="1306930"/>
                  <a:pt x="781599" y="1328552"/>
                  <a:pt x="780074" y="1350627"/>
                </a:cubicBezTo>
                <a:lnTo>
                  <a:pt x="785669" y="1413840"/>
                </a:lnTo>
                <a:lnTo>
                  <a:pt x="780075" y="1350628"/>
                </a:lnTo>
                <a:cubicBezTo>
                  <a:pt x="781599" y="1328553"/>
                  <a:pt x="787839" y="1306930"/>
                  <a:pt x="802412" y="1286070"/>
                </a:cubicBezTo>
                <a:cubicBezTo>
                  <a:pt x="805555" y="1281689"/>
                  <a:pt x="807127" y="1275402"/>
                  <a:pt x="807579" y="1268758"/>
                </a:cubicBezTo>
                <a:close/>
                <a:moveTo>
                  <a:pt x="865850" y="773035"/>
                </a:moveTo>
                <a:lnTo>
                  <a:pt x="857850" y="854379"/>
                </a:lnTo>
                <a:cubicBezTo>
                  <a:pt x="855564" y="878956"/>
                  <a:pt x="854802" y="903722"/>
                  <a:pt x="826796" y="915343"/>
                </a:cubicBezTo>
                <a:cubicBezTo>
                  <a:pt x="822414" y="917059"/>
                  <a:pt x="819176" y="922773"/>
                  <a:pt x="816318" y="927155"/>
                </a:cubicBezTo>
                <a:cubicBezTo>
                  <a:pt x="772310" y="994785"/>
                  <a:pt x="773454" y="1030980"/>
                  <a:pt x="819938" y="1097087"/>
                </a:cubicBezTo>
                <a:cubicBezTo>
                  <a:pt x="824700" y="1103945"/>
                  <a:pt x="828130" y="1118613"/>
                  <a:pt x="824320" y="1123185"/>
                </a:cubicBezTo>
                <a:cubicBezTo>
                  <a:pt x="808508" y="1142617"/>
                  <a:pt x="801460" y="1162954"/>
                  <a:pt x="799602" y="1184029"/>
                </a:cubicBezTo>
                <a:cubicBezTo>
                  <a:pt x="801460" y="1162954"/>
                  <a:pt x="808509" y="1142618"/>
                  <a:pt x="824321" y="1123186"/>
                </a:cubicBezTo>
                <a:cubicBezTo>
                  <a:pt x="828131" y="1118614"/>
                  <a:pt x="824701" y="1103946"/>
                  <a:pt x="819939" y="1097088"/>
                </a:cubicBezTo>
                <a:cubicBezTo>
                  <a:pt x="773455" y="1030981"/>
                  <a:pt x="772311" y="994786"/>
                  <a:pt x="816319" y="927156"/>
                </a:cubicBezTo>
                <a:cubicBezTo>
                  <a:pt x="819177" y="922774"/>
                  <a:pt x="822415" y="917060"/>
                  <a:pt x="826797" y="915344"/>
                </a:cubicBezTo>
                <a:cubicBezTo>
                  <a:pt x="854802" y="903723"/>
                  <a:pt x="855564" y="878957"/>
                  <a:pt x="857850" y="854380"/>
                </a:cubicBezTo>
                <a:cubicBezTo>
                  <a:pt x="860326" y="827330"/>
                  <a:pt x="863564" y="800277"/>
                  <a:pt x="865850" y="773036"/>
                </a:cubicBezTo>
                <a:close/>
                <a:moveTo>
                  <a:pt x="810449" y="517851"/>
                </a:moveTo>
                <a:lnTo>
                  <a:pt x="819366" y="556047"/>
                </a:lnTo>
                <a:cubicBezTo>
                  <a:pt x="821462" y="564048"/>
                  <a:pt x="826986" y="572622"/>
                  <a:pt x="825844" y="580050"/>
                </a:cubicBezTo>
                <a:cubicBezTo>
                  <a:pt x="822510" y="601578"/>
                  <a:pt x="824939" y="622201"/>
                  <a:pt x="829225" y="642537"/>
                </a:cubicBezTo>
                <a:lnTo>
                  <a:pt x="841749" y="694928"/>
                </a:lnTo>
                <a:lnTo>
                  <a:pt x="829226" y="642538"/>
                </a:lnTo>
                <a:cubicBezTo>
                  <a:pt x="824940" y="622201"/>
                  <a:pt x="822511" y="601579"/>
                  <a:pt x="825845" y="580051"/>
                </a:cubicBezTo>
                <a:cubicBezTo>
                  <a:pt x="826987" y="572623"/>
                  <a:pt x="821463" y="564049"/>
                  <a:pt x="819367" y="556048"/>
                </a:cubicBezTo>
                <a:close/>
                <a:moveTo>
                  <a:pt x="797154" y="298169"/>
                </a:moveTo>
                <a:lnTo>
                  <a:pt x="811936" y="313533"/>
                </a:lnTo>
                <a:cubicBezTo>
                  <a:pt x="816128" y="316389"/>
                  <a:pt x="813842" y="330298"/>
                  <a:pt x="812508" y="338870"/>
                </a:cubicBezTo>
                <a:cubicBezTo>
                  <a:pt x="809650" y="357921"/>
                  <a:pt x="802412" y="376781"/>
                  <a:pt x="802602" y="395640"/>
                </a:cubicBezTo>
                <a:lnTo>
                  <a:pt x="806412" y="367328"/>
                </a:lnTo>
                <a:cubicBezTo>
                  <a:pt x="808555" y="357874"/>
                  <a:pt x="811080" y="348396"/>
                  <a:pt x="812509" y="338871"/>
                </a:cubicBezTo>
                <a:cubicBezTo>
                  <a:pt x="813843" y="330299"/>
                  <a:pt x="816129" y="316390"/>
                  <a:pt x="811937" y="313534"/>
                </a:cubicBezTo>
                <a:close/>
                <a:moveTo>
                  <a:pt x="789609" y="281568"/>
                </a:moveTo>
                <a:lnTo>
                  <a:pt x="794503" y="295415"/>
                </a:lnTo>
                <a:lnTo>
                  <a:pt x="794504" y="295415"/>
                </a:lnTo>
                <a:close/>
                <a:moveTo>
                  <a:pt x="802929" y="24486"/>
                </a:moveTo>
                <a:lnTo>
                  <a:pt x="805191" y="74129"/>
                </a:lnTo>
                <a:cubicBezTo>
                  <a:pt x="803807" y="100174"/>
                  <a:pt x="799302" y="125876"/>
                  <a:pt x="795072" y="151569"/>
                </a:cubicBezTo>
                <a:lnTo>
                  <a:pt x="794873" y="153388"/>
                </a:lnTo>
                <a:lnTo>
                  <a:pt x="791059" y="177271"/>
                </a:lnTo>
                <a:lnTo>
                  <a:pt x="786600" y="228944"/>
                </a:lnTo>
                <a:lnTo>
                  <a:pt x="786600" y="228948"/>
                </a:lnTo>
                <a:lnTo>
                  <a:pt x="786600" y="228949"/>
                </a:lnTo>
                <a:lnTo>
                  <a:pt x="786600" y="228944"/>
                </a:lnTo>
                <a:lnTo>
                  <a:pt x="794873" y="153388"/>
                </a:lnTo>
                <a:lnTo>
                  <a:pt x="799269" y="125861"/>
                </a:lnTo>
                <a:cubicBezTo>
                  <a:pt x="801959" y="108703"/>
                  <a:pt x="804269" y="91492"/>
                  <a:pt x="805192" y="74129"/>
                </a:cubicBezTo>
                <a:close/>
                <a:moveTo>
                  <a:pt x="341402" y="0"/>
                </a:moveTo>
                <a:lnTo>
                  <a:pt x="805510" y="0"/>
                </a:lnTo>
                <a:lnTo>
                  <a:pt x="802792" y="21486"/>
                </a:lnTo>
                <a:lnTo>
                  <a:pt x="805510" y="1"/>
                </a:lnTo>
                <a:lnTo>
                  <a:pt x="4572002" y="2"/>
                </a:lnTo>
                <a:lnTo>
                  <a:pt x="4572002" y="6858002"/>
                </a:lnTo>
                <a:lnTo>
                  <a:pt x="312449" y="6858002"/>
                </a:lnTo>
                <a:lnTo>
                  <a:pt x="312449" y="6858001"/>
                </a:lnTo>
                <a:lnTo>
                  <a:pt x="312449" y="6858001"/>
                </a:lnTo>
                <a:lnTo>
                  <a:pt x="306286" y="6812064"/>
                </a:lnTo>
                <a:lnTo>
                  <a:pt x="311060" y="6776800"/>
                </a:lnTo>
                <a:cubicBezTo>
                  <a:pt x="314156" y="6765164"/>
                  <a:pt x="318906" y="6753698"/>
                  <a:pt x="325764" y="6742553"/>
                </a:cubicBezTo>
                <a:cubicBezTo>
                  <a:pt x="334052" y="6729219"/>
                  <a:pt x="339196" y="6716169"/>
                  <a:pt x="339600" y="6702977"/>
                </a:cubicBezTo>
                <a:lnTo>
                  <a:pt x="339600" y="6702976"/>
                </a:lnTo>
                <a:lnTo>
                  <a:pt x="339600" y="6702976"/>
                </a:lnTo>
                <a:cubicBezTo>
                  <a:pt x="340005" y="6689783"/>
                  <a:pt x="335671" y="6676448"/>
                  <a:pt x="325002" y="6662541"/>
                </a:cubicBezTo>
                <a:cubicBezTo>
                  <a:pt x="321335" y="6657826"/>
                  <a:pt x="319038" y="6651967"/>
                  <a:pt x="317919" y="6645552"/>
                </a:cubicBezTo>
                <a:lnTo>
                  <a:pt x="317907" y="6625225"/>
                </a:lnTo>
                <a:lnTo>
                  <a:pt x="334529" y="6588626"/>
                </a:lnTo>
                <a:cubicBezTo>
                  <a:pt x="340625" y="6582147"/>
                  <a:pt x="346721" y="6575479"/>
                  <a:pt x="357008" y="6564621"/>
                </a:cubicBezTo>
                <a:lnTo>
                  <a:pt x="357008" y="6564620"/>
                </a:lnTo>
                <a:lnTo>
                  <a:pt x="334529" y="6588625"/>
                </a:lnTo>
                <a:cubicBezTo>
                  <a:pt x="326052" y="6597578"/>
                  <a:pt x="320003" y="6611342"/>
                  <a:pt x="317907" y="6625224"/>
                </a:cubicBezTo>
                <a:lnTo>
                  <a:pt x="317907" y="6625225"/>
                </a:lnTo>
                <a:lnTo>
                  <a:pt x="317907" y="6625225"/>
                </a:lnTo>
                <a:cubicBezTo>
                  <a:pt x="315811" y="6639108"/>
                  <a:pt x="317668" y="6653111"/>
                  <a:pt x="325002" y="6662542"/>
                </a:cubicBezTo>
                <a:cubicBezTo>
                  <a:pt x="330337" y="6669496"/>
                  <a:pt x="334087" y="6676306"/>
                  <a:pt x="336454" y="6683027"/>
                </a:cubicBezTo>
                <a:lnTo>
                  <a:pt x="339600" y="6702976"/>
                </a:lnTo>
                <a:lnTo>
                  <a:pt x="325764" y="6742552"/>
                </a:lnTo>
                <a:cubicBezTo>
                  <a:pt x="312048" y="6764841"/>
                  <a:pt x="306762" y="6788417"/>
                  <a:pt x="306286" y="6812063"/>
                </a:cubicBezTo>
                <a:lnTo>
                  <a:pt x="306286" y="6812064"/>
                </a:lnTo>
                <a:lnTo>
                  <a:pt x="306286" y="6812064"/>
                </a:lnTo>
                <a:lnTo>
                  <a:pt x="312449" y="6858001"/>
                </a:lnTo>
                <a:lnTo>
                  <a:pt x="140196" y="6858001"/>
                </a:lnTo>
                <a:lnTo>
                  <a:pt x="130496" y="6815516"/>
                </a:lnTo>
                <a:cubicBezTo>
                  <a:pt x="124972" y="6793035"/>
                  <a:pt x="115065" y="6771319"/>
                  <a:pt x="111445" y="6748458"/>
                </a:cubicBezTo>
                <a:cubicBezTo>
                  <a:pt x="102873" y="6694164"/>
                  <a:pt x="96777" y="6639488"/>
                  <a:pt x="89919" y="6584812"/>
                </a:cubicBezTo>
                <a:cubicBezTo>
                  <a:pt x="82870" y="6528424"/>
                  <a:pt x="75440" y="6472225"/>
                  <a:pt x="69154" y="6415833"/>
                </a:cubicBezTo>
                <a:cubicBezTo>
                  <a:pt x="65914" y="6384972"/>
                  <a:pt x="65344" y="6353919"/>
                  <a:pt x="62296" y="6323058"/>
                </a:cubicBezTo>
                <a:cubicBezTo>
                  <a:pt x="59628" y="6296005"/>
                  <a:pt x="54675" y="6269144"/>
                  <a:pt x="51435" y="6242093"/>
                </a:cubicBezTo>
                <a:cubicBezTo>
                  <a:pt x="48769" y="6218660"/>
                  <a:pt x="47245" y="6195037"/>
                  <a:pt x="44577" y="6171605"/>
                </a:cubicBezTo>
                <a:cubicBezTo>
                  <a:pt x="40197" y="6134075"/>
                  <a:pt x="35243" y="6096736"/>
                  <a:pt x="30671" y="6059397"/>
                </a:cubicBezTo>
                <a:cubicBezTo>
                  <a:pt x="28957" y="6043776"/>
                  <a:pt x="24194" y="6027392"/>
                  <a:pt x="27051" y="6012723"/>
                </a:cubicBezTo>
                <a:cubicBezTo>
                  <a:pt x="34291" y="5975764"/>
                  <a:pt x="32195" y="5939377"/>
                  <a:pt x="27243" y="5902610"/>
                </a:cubicBezTo>
                <a:cubicBezTo>
                  <a:pt x="25526" y="5890037"/>
                  <a:pt x="25908" y="5876511"/>
                  <a:pt x="29147" y="5864318"/>
                </a:cubicBezTo>
                <a:cubicBezTo>
                  <a:pt x="35625" y="5839361"/>
                  <a:pt x="44769" y="5815169"/>
                  <a:pt x="52769" y="5790592"/>
                </a:cubicBezTo>
                <a:cubicBezTo>
                  <a:pt x="53721" y="5787924"/>
                  <a:pt x="53913" y="5784686"/>
                  <a:pt x="54483" y="5781830"/>
                </a:cubicBezTo>
                <a:cubicBezTo>
                  <a:pt x="57724" y="5765635"/>
                  <a:pt x="60962" y="5749634"/>
                  <a:pt x="63820" y="5733440"/>
                </a:cubicBezTo>
                <a:cubicBezTo>
                  <a:pt x="65344" y="5724678"/>
                  <a:pt x="65534" y="5715723"/>
                  <a:pt x="66868" y="5706959"/>
                </a:cubicBezTo>
                <a:cubicBezTo>
                  <a:pt x="72202" y="5673050"/>
                  <a:pt x="63248" y="5635711"/>
                  <a:pt x="86299" y="5606372"/>
                </a:cubicBezTo>
                <a:cubicBezTo>
                  <a:pt x="101159" y="5587321"/>
                  <a:pt x="97729" y="5568842"/>
                  <a:pt x="95443" y="5548460"/>
                </a:cubicBezTo>
                <a:cubicBezTo>
                  <a:pt x="93729" y="5533027"/>
                  <a:pt x="94301" y="5517215"/>
                  <a:pt x="94109" y="5501594"/>
                </a:cubicBezTo>
                <a:cubicBezTo>
                  <a:pt x="93539" y="5474161"/>
                  <a:pt x="93347" y="5446728"/>
                  <a:pt x="92395" y="5419295"/>
                </a:cubicBezTo>
                <a:cubicBezTo>
                  <a:pt x="92015" y="5410531"/>
                  <a:pt x="87251" y="5401579"/>
                  <a:pt x="88013" y="5393005"/>
                </a:cubicBezTo>
                <a:cubicBezTo>
                  <a:pt x="91633" y="5353379"/>
                  <a:pt x="97349" y="5313754"/>
                  <a:pt x="100587" y="5274129"/>
                </a:cubicBezTo>
                <a:cubicBezTo>
                  <a:pt x="102491" y="5251650"/>
                  <a:pt x="98873" y="5228597"/>
                  <a:pt x="101539" y="5206308"/>
                </a:cubicBezTo>
                <a:cubicBezTo>
                  <a:pt x="104587" y="5180591"/>
                  <a:pt x="112397" y="5155445"/>
                  <a:pt x="117162" y="5129916"/>
                </a:cubicBezTo>
                <a:cubicBezTo>
                  <a:pt x="118494" y="5122867"/>
                  <a:pt x="116780" y="5115057"/>
                  <a:pt x="116400" y="5107627"/>
                </a:cubicBezTo>
                <a:cubicBezTo>
                  <a:pt x="116017" y="5099245"/>
                  <a:pt x="115255" y="5091052"/>
                  <a:pt x="115065" y="5082670"/>
                </a:cubicBezTo>
                <a:cubicBezTo>
                  <a:pt x="114683" y="5057141"/>
                  <a:pt x="115255" y="5031614"/>
                  <a:pt x="113921" y="5006086"/>
                </a:cubicBezTo>
                <a:cubicBezTo>
                  <a:pt x="113159" y="4990465"/>
                  <a:pt x="105349" y="4974082"/>
                  <a:pt x="108207" y="4959602"/>
                </a:cubicBezTo>
                <a:cubicBezTo>
                  <a:pt x="113731" y="4930075"/>
                  <a:pt x="101349" y="4900546"/>
                  <a:pt x="111635" y="4871019"/>
                </a:cubicBezTo>
                <a:cubicBezTo>
                  <a:pt x="114683" y="4861873"/>
                  <a:pt x="107063" y="4849300"/>
                  <a:pt x="106683" y="4838250"/>
                </a:cubicBezTo>
                <a:cubicBezTo>
                  <a:pt x="105731" y="4810627"/>
                  <a:pt x="105921" y="4783004"/>
                  <a:pt x="106111" y="4755381"/>
                </a:cubicBezTo>
                <a:cubicBezTo>
                  <a:pt x="106301" y="4730614"/>
                  <a:pt x="103635" y="4704895"/>
                  <a:pt x="108969" y="4681083"/>
                </a:cubicBezTo>
                <a:cubicBezTo>
                  <a:pt x="114683" y="4656126"/>
                  <a:pt x="113921" y="4633647"/>
                  <a:pt x="107445" y="4609452"/>
                </a:cubicBezTo>
                <a:cubicBezTo>
                  <a:pt x="103063" y="4592878"/>
                  <a:pt x="102491" y="4575351"/>
                  <a:pt x="101159" y="4558207"/>
                </a:cubicBezTo>
                <a:cubicBezTo>
                  <a:pt x="99635" y="4539728"/>
                  <a:pt x="103635" y="4519343"/>
                  <a:pt x="97349" y="4502579"/>
                </a:cubicBezTo>
                <a:cubicBezTo>
                  <a:pt x="78678" y="4452665"/>
                  <a:pt x="74678" y="4401419"/>
                  <a:pt x="74678" y="4349222"/>
                </a:cubicBezTo>
                <a:cubicBezTo>
                  <a:pt x="74678" y="4339695"/>
                  <a:pt x="77344" y="4329979"/>
                  <a:pt x="80202" y="4320837"/>
                </a:cubicBezTo>
                <a:cubicBezTo>
                  <a:pt x="97349" y="4267493"/>
                  <a:pt x="95825" y="4213961"/>
                  <a:pt x="85346" y="4159667"/>
                </a:cubicBezTo>
                <a:cubicBezTo>
                  <a:pt x="83060" y="4148427"/>
                  <a:pt x="82678" y="4135854"/>
                  <a:pt x="84964" y="4124614"/>
                </a:cubicBezTo>
                <a:cubicBezTo>
                  <a:pt x="91633" y="4092989"/>
                  <a:pt x="102683" y="4062318"/>
                  <a:pt x="107445" y="4030503"/>
                </a:cubicBezTo>
                <a:cubicBezTo>
                  <a:pt x="115255" y="3977925"/>
                  <a:pt x="88967" y="3932394"/>
                  <a:pt x="71820" y="3885338"/>
                </a:cubicBezTo>
                <a:cubicBezTo>
                  <a:pt x="55627" y="3840569"/>
                  <a:pt x="19050" y="3802467"/>
                  <a:pt x="27243" y="3749506"/>
                </a:cubicBezTo>
                <a:cubicBezTo>
                  <a:pt x="28005" y="3744173"/>
                  <a:pt x="22860" y="3738267"/>
                  <a:pt x="21526" y="3732361"/>
                </a:cubicBezTo>
                <a:cubicBezTo>
                  <a:pt x="17906" y="3716168"/>
                  <a:pt x="13526" y="3699976"/>
                  <a:pt x="11810" y="3683591"/>
                </a:cubicBezTo>
                <a:cubicBezTo>
                  <a:pt x="9524" y="3663589"/>
                  <a:pt x="10286" y="3643204"/>
                  <a:pt x="8382" y="3623201"/>
                </a:cubicBezTo>
                <a:cubicBezTo>
                  <a:pt x="6096" y="3597482"/>
                  <a:pt x="0" y="3572146"/>
                  <a:pt x="0" y="3546617"/>
                </a:cubicBezTo>
                <a:cubicBezTo>
                  <a:pt x="0" y="3526042"/>
                  <a:pt x="7048" y="3505657"/>
                  <a:pt x="10478" y="3485275"/>
                </a:cubicBezTo>
                <a:cubicBezTo>
                  <a:pt x="15240" y="3456508"/>
                  <a:pt x="13906" y="3424883"/>
                  <a:pt x="26098" y="3399546"/>
                </a:cubicBezTo>
                <a:cubicBezTo>
                  <a:pt x="39053" y="3372495"/>
                  <a:pt x="44959" y="3346776"/>
                  <a:pt x="40959" y="3318771"/>
                </a:cubicBezTo>
                <a:cubicBezTo>
                  <a:pt x="39625" y="3309437"/>
                  <a:pt x="31623" y="3297434"/>
                  <a:pt x="23432" y="3293244"/>
                </a:cubicBezTo>
                <a:cubicBezTo>
                  <a:pt x="5144" y="3283908"/>
                  <a:pt x="1904" y="3271145"/>
                  <a:pt x="8192" y="3253809"/>
                </a:cubicBezTo>
                <a:cubicBezTo>
                  <a:pt x="13526" y="3238758"/>
                  <a:pt x="16192" y="3220280"/>
                  <a:pt x="26481" y="3209993"/>
                </a:cubicBezTo>
                <a:cubicBezTo>
                  <a:pt x="55627" y="3180844"/>
                  <a:pt x="56580" y="3143695"/>
                  <a:pt x="64390" y="3107500"/>
                </a:cubicBezTo>
                <a:cubicBezTo>
                  <a:pt x="69154" y="3085403"/>
                  <a:pt x="69344" y="3064827"/>
                  <a:pt x="66106" y="3042728"/>
                </a:cubicBezTo>
                <a:cubicBezTo>
                  <a:pt x="58866" y="2994722"/>
                  <a:pt x="69154" y="2948047"/>
                  <a:pt x="82298" y="2901943"/>
                </a:cubicBezTo>
                <a:cubicBezTo>
                  <a:pt x="91061" y="2871462"/>
                  <a:pt x="96395" y="2840219"/>
                  <a:pt x="105349" y="2809930"/>
                </a:cubicBezTo>
                <a:cubicBezTo>
                  <a:pt x="112207" y="2787259"/>
                  <a:pt x="120400" y="2764590"/>
                  <a:pt x="131448" y="2743826"/>
                </a:cubicBezTo>
                <a:cubicBezTo>
                  <a:pt x="147643" y="2713723"/>
                  <a:pt x="172027" y="2687436"/>
                  <a:pt x="165549" y="2649143"/>
                </a:cubicBezTo>
                <a:cubicBezTo>
                  <a:pt x="159835" y="2615421"/>
                  <a:pt x="171835" y="2584942"/>
                  <a:pt x="183266" y="2554079"/>
                </a:cubicBezTo>
                <a:cubicBezTo>
                  <a:pt x="191648" y="2531409"/>
                  <a:pt x="200222" y="2508742"/>
                  <a:pt x="205556" y="2485307"/>
                </a:cubicBezTo>
                <a:cubicBezTo>
                  <a:pt x="211843" y="2457492"/>
                  <a:pt x="209175" y="2426059"/>
                  <a:pt x="220797" y="2401292"/>
                </a:cubicBezTo>
                <a:cubicBezTo>
                  <a:pt x="232989" y="2375383"/>
                  <a:pt x="224797" y="2353859"/>
                  <a:pt x="221367" y="2330806"/>
                </a:cubicBezTo>
                <a:cubicBezTo>
                  <a:pt x="216033" y="2294039"/>
                  <a:pt x="206126" y="2257459"/>
                  <a:pt x="218701" y="2220312"/>
                </a:cubicBezTo>
                <a:cubicBezTo>
                  <a:pt x="233941" y="2175163"/>
                  <a:pt x="250324" y="2130393"/>
                  <a:pt x="264802" y="2085054"/>
                </a:cubicBezTo>
                <a:cubicBezTo>
                  <a:pt x="270329" y="2067525"/>
                  <a:pt x="272615" y="2048668"/>
                  <a:pt x="275091" y="2030378"/>
                </a:cubicBezTo>
                <a:cubicBezTo>
                  <a:pt x="277187" y="2013043"/>
                  <a:pt x="271853" y="1992279"/>
                  <a:pt x="279853" y="1978940"/>
                </a:cubicBezTo>
                <a:cubicBezTo>
                  <a:pt x="300428" y="1944649"/>
                  <a:pt x="310524" y="1909408"/>
                  <a:pt x="310524" y="1869780"/>
                </a:cubicBezTo>
                <a:cubicBezTo>
                  <a:pt x="310524" y="1854920"/>
                  <a:pt x="319098" y="1840441"/>
                  <a:pt x="320622" y="1825393"/>
                </a:cubicBezTo>
                <a:cubicBezTo>
                  <a:pt x="322526" y="1804816"/>
                  <a:pt x="327671" y="1781194"/>
                  <a:pt x="320430" y="1763287"/>
                </a:cubicBezTo>
                <a:cubicBezTo>
                  <a:pt x="303286" y="1721185"/>
                  <a:pt x="317574" y="1687086"/>
                  <a:pt x="334529" y="1650317"/>
                </a:cubicBezTo>
                <a:cubicBezTo>
                  <a:pt x="351293" y="1614120"/>
                  <a:pt x="364628" y="1576019"/>
                  <a:pt x="375678" y="1537537"/>
                </a:cubicBezTo>
                <a:cubicBezTo>
                  <a:pt x="379678" y="1523059"/>
                  <a:pt x="373010" y="1505724"/>
                  <a:pt x="371678" y="1489720"/>
                </a:cubicBezTo>
                <a:cubicBezTo>
                  <a:pt x="371296" y="1484004"/>
                  <a:pt x="370724" y="1477717"/>
                  <a:pt x="372630" y="1472575"/>
                </a:cubicBezTo>
                <a:cubicBezTo>
                  <a:pt x="390919" y="1422854"/>
                  <a:pt x="404825" y="1372368"/>
                  <a:pt x="395301" y="1318456"/>
                </a:cubicBezTo>
                <a:cubicBezTo>
                  <a:pt x="394347" y="1313504"/>
                  <a:pt x="396443" y="1307978"/>
                  <a:pt x="397777" y="1303024"/>
                </a:cubicBezTo>
                <a:cubicBezTo>
                  <a:pt x="404635" y="1278829"/>
                  <a:pt x="415493" y="1255206"/>
                  <a:pt x="417970" y="1230633"/>
                </a:cubicBezTo>
                <a:cubicBezTo>
                  <a:pt x="424066" y="1170051"/>
                  <a:pt x="426544" y="1109091"/>
                  <a:pt x="430544" y="1048125"/>
                </a:cubicBezTo>
                <a:cubicBezTo>
                  <a:pt x="430734" y="1044315"/>
                  <a:pt x="430734" y="1040315"/>
                  <a:pt x="432068" y="1036887"/>
                </a:cubicBezTo>
                <a:cubicBezTo>
                  <a:pt x="440260" y="1014406"/>
                  <a:pt x="437592" y="994785"/>
                  <a:pt x="421972" y="975733"/>
                </a:cubicBezTo>
                <a:cubicBezTo>
                  <a:pt x="415113" y="967350"/>
                  <a:pt x="411493" y="955920"/>
                  <a:pt x="407683" y="945444"/>
                </a:cubicBezTo>
                <a:cubicBezTo>
                  <a:pt x="401967" y="930011"/>
                  <a:pt x="396443" y="914200"/>
                  <a:pt x="392823" y="898198"/>
                </a:cubicBezTo>
                <a:cubicBezTo>
                  <a:pt x="389395" y="882384"/>
                  <a:pt x="384632" y="865430"/>
                  <a:pt x="387299" y="850189"/>
                </a:cubicBezTo>
                <a:cubicBezTo>
                  <a:pt x="392061" y="822756"/>
                  <a:pt x="402729" y="796655"/>
                  <a:pt x="409779" y="769605"/>
                </a:cubicBezTo>
                <a:cubicBezTo>
                  <a:pt x="412255" y="760270"/>
                  <a:pt x="411873" y="749982"/>
                  <a:pt x="412065" y="740268"/>
                </a:cubicBezTo>
                <a:cubicBezTo>
                  <a:pt x="412635" y="717977"/>
                  <a:pt x="407111" y="695116"/>
                  <a:pt x="422924" y="674923"/>
                </a:cubicBezTo>
                <a:cubicBezTo>
                  <a:pt x="437782" y="656255"/>
                  <a:pt x="433402" y="637392"/>
                  <a:pt x="422162" y="617772"/>
                </a:cubicBezTo>
                <a:cubicBezTo>
                  <a:pt x="414159" y="603673"/>
                  <a:pt x="407873" y="587672"/>
                  <a:pt x="404825" y="571860"/>
                </a:cubicBezTo>
                <a:cubicBezTo>
                  <a:pt x="400635" y="550141"/>
                  <a:pt x="398919" y="528615"/>
                  <a:pt x="401397" y="505182"/>
                </a:cubicBezTo>
                <a:cubicBezTo>
                  <a:pt x="403111" y="488607"/>
                  <a:pt x="403873" y="475081"/>
                  <a:pt x="413969" y="462126"/>
                </a:cubicBezTo>
                <a:cubicBezTo>
                  <a:pt x="415493" y="460032"/>
                  <a:pt x="415875" y="456222"/>
                  <a:pt x="415683" y="453364"/>
                </a:cubicBezTo>
                <a:cubicBezTo>
                  <a:pt x="412445" y="415835"/>
                  <a:pt x="414159" y="378686"/>
                  <a:pt x="416448" y="340774"/>
                </a:cubicBezTo>
                <a:cubicBezTo>
                  <a:pt x="419494" y="292579"/>
                  <a:pt x="410541" y="241901"/>
                  <a:pt x="378536" y="200182"/>
                </a:cubicBezTo>
                <a:cubicBezTo>
                  <a:pt x="373772" y="194085"/>
                  <a:pt x="371678" y="184941"/>
                  <a:pt x="370534" y="176939"/>
                </a:cubicBezTo>
                <a:cubicBezTo>
                  <a:pt x="365582" y="139219"/>
                  <a:pt x="362152" y="101308"/>
                  <a:pt x="356628" y="63587"/>
                </a:cubicBezTo>
                <a:cubicBezTo>
                  <a:pt x="353579" y="43012"/>
                  <a:pt x="350911" y="21486"/>
                  <a:pt x="342529" y="2817"/>
                </a:cubicBezTo>
                <a:close/>
              </a:path>
            </a:pathLst>
          </a:custGeom>
          <a:effectLst>
            <a:outerShdw blurRad="381000" dist="152400" dir="10800000" algn="r" rotWithShape="0">
              <a:prstClr val="black">
                <a:alpha val="10000"/>
              </a:prstClr>
            </a:outerShdw>
          </a:effectLst>
        </p:spPr>
      </p:pic>
      <p:sp>
        <p:nvSpPr>
          <p:cNvPr id="11" name="Freeform: Shape 10">
            <a:extLst>
              <a:ext uri="{FF2B5EF4-FFF2-40B4-BE49-F238E27FC236}">
                <a16:creationId xmlns:a16="http://schemas.microsoft.com/office/drawing/2014/main" id="{D891F8D6-850A-4554-AF0F-FC18D0F9D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628358" y="2991643"/>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EB2FA301-4CF4-F87C-EECD-EBAE473DF551}"/>
              </a:ext>
            </a:extLst>
          </p:cNvPr>
          <p:cNvSpPr>
            <a:spLocks noGrp="1"/>
          </p:cNvSpPr>
          <p:nvPr>
            <p:ph idx="1"/>
          </p:nvPr>
        </p:nvSpPr>
        <p:spPr>
          <a:xfrm>
            <a:off x="2" y="790038"/>
            <a:ext cx="6095998" cy="3048001"/>
          </a:xfrm>
        </p:spPr>
        <p:txBody>
          <a:bodyPr>
            <a:noAutofit/>
          </a:bodyPr>
          <a:lstStyle/>
          <a:p>
            <a:pPr marL="0" marR="0">
              <a:spcBef>
                <a:spcPts val="0"/>
              </a:spcBef>
              <a:spcAft>
                <a:spcPts val="800"/>
              </a:spcAft>
            </a:pPr>
            <a:r>
              <a:rPr lang="en-US" sz="1700" dirty="0">
                <a:effectLst/>
                <a:latin typeface="Times New Roman" panose="02020603050405020304" pitchFamily="18" charset="0"/>
                <a:ea typeface="Calibri" panose="020F0502020204030204" pitchFamily="34" charset="0"/>
              </a:rPr>
              <a:t>The study concludes that despite that Canada is in a safe zone in terms of water resources, reducing water consumption through efficient practices and technology is crucial to ensure the sustainable use of water resources in Canada and protect river levels</a:t>
            </a:r>
            <a:endParaRPr lang="en-US" sz="1700" kern="100" dirty="0">
              <a:effectLst/>
              <a:latin typeface="Times New Roman" panose="02020603050405020304" pitchFamily="18" charset="0"/>
              <a:ea typeface="Calibri" panose="020F0502020204030204" pitchFamily="34" charset="0"/>
              <a:cs typeface="Shruti" panose="020B0502040204020203" pitchFamily="34" charset="0"/>
            </a:endParaRPr>
          </a:p>
          <a:p>
            <a:pPr marL="0" marR="0">
              <a:spcBef>
                <a:spcPts val="0"/>
              </a:spcBef>
              <a:spcAft>
                <a:spcPts val="800"/>
              </a:spcAft>
            </a:pPr>
            <a:r>
              <a:rPr lang="en-US" sz="1700" kern="100" dirty="0">
                <a:effectLst/>
                <a:latin typeface="Times New Roman" panose="02020603050405020304" pitchFamily="18" charset="0"/>
                <a:ea typeface="Calibri" panose="020F0502020204030204" pitchFamily="34" charset="0"/>
                <a:cs typeface="Shruti" panose="020B0502040204020203" pitchFamily="34" charset="0"/>
              </a:rPr>
              <a:t>The following are some of the recommendations for policymakers, industries, and households:</a:t>
            </a:r>
            <a:endParaRPr lang="en-US" sz="1700" kern="100" dirty="0">
              <a:effectLst/>
              <a:latin typeface="Calibri" panose="020F0502020204030204" pitchFamily="34" charset="0"/>
              <a:ea typeface="Calibri" panose="020F0502020204030204" pitchFamily="34" charset="0"/>
              <a:cs typeface="Shruti" panose="020B0502040204020203" pitchFamily="34" charset="0"/>
            </a:endParaRPr>
          </a:p>
          <a:p>
            <a:pPr marL="800100" lvl="1" indent="-342900">
              <a:spcBef>
                <a:spcPts val="0"/>
              </a:spcBef>
              <a:spcAft>
                <a:spcPts val="800"/>
              </a:spcAft>
              <a:buFont typeface="+mj-lt"/>
              <a:buAutoNum type="arabicPeriod"/>
              <a:tabLst>
                <a:tab pos="457200" algn="l"/>
              </a:tabLst>
            </a:pPr>
            <a:r>
              <a:rPr lang="en-US" sz="1700" kern="100" dirty="0">
                <a:effectLst/>
                <a:latin typeface="Times New Roman" panose="02020603050405020304" pitchFamily="18" charset="0"/>
                <a:ea typeface="Calibri" panose="020F0502020204030204" pitchFamily="34" charset="0"/>
                <a:cs typeface="Shruti" panose="020B0502040204020203" pitchFamily="34" charset="0"/>
              </a:rPr>
              <a:t>Promote water-efficient practices and technologies in households and industries to reduce water consumption.</a:t>
            </a:r>
            <a:endParaRPr lang="en-US" sz="1700" kern="100" dirty="0">
              <a:effectLst/>
              <a:latin typeface="Calibri" panose="020F0502020204030204" pitchFamily="34" charset="0"/>
              <a:ea typeface="Calibri" panose="020F0502020204030204" pitchFamily="34" charset="0"/>
              <a:cs typeface="Shruti" panose="020B0502040204020203" pitchFamily="34" charset="0"/>
            </a:endParaRPr>
          </a:p>
          <a:p>
            <a:pPr marL="800100" lvl="1" indent="-342900">
              <a:spcBef>
                <a:spcPts val="0"/>
              </a:spcBef>
              <a:spcAft>
                <a:spcPts val="800"/>
              </a:spcAft>
              <a:buFont typeface="+mj-lt"/>
              <a:buAutoNum type="arabicPeriod"/>
              <a:tabLst>
                <a:tab pos="457200" algn="l"/>
              </a:tabLst>
            </a:pPr>
            <a:r>
              <a:rPr lang="en-US" sz="1700" kern="100" dirty="0">
                <a:effectLst/>
                <a:latin typeface="Times New Roman" panose="02020603050405020304" pitchFamily="18" charset="0"/>
                <a:ea typeface="Calibri" panose="020F0502020204030204" pitchFamily="34" charset="0"/>
                <a:cs typeface="Shruti" panose="020B0502040204020203" pitchFamily="34" charset="0"/>
              </a:rPr>
              <a:t>Encourage the use of drought-tolerant crops and advanced irrigation systems to reduce water use in the agricultural sector.</a:t>
            </a:r>
            <a:endParaRPr lang="en-US" sz="1700" kern="100" dirty="0">
              <a:effectLst/>
              <a:latin typeface="Calibri" panose="020F0502020204030204" pitchFamily="34" charset="0"/>
              <a:ea typeface="Calibri" panose="020F0502020204030204" pitchFamily="34" charset="0"/>
              <a:cs typeface="Shruti" panose="020B0502040204020203" pitchFamily="34" charset="0"/>
            </a:endParaRPr>
          </a:p>
          <a:p>
            <a:pPr marL="800100" lvl="1" indent="-342900">
              <a:spcBef>
                <a:spcPts val="0"/>
              </a:spcBef>
              <a:spcAft>
                <a:spcPts val="800"/>
              </a:spcAft>
              <a:buFont typeface="+mj-lt"/>
              <a:buAutoNum type="arabicPeriod"/>
              <a:tabLst>
                <a:tab pos="457200" algn="l"/>
              </a:tabLst>
            </a:pPr>
            <a:r>
              <a:rPr lang="en-US" sz="1700" kern="100" dirty="0">
                <a:effectLst/>
                <a:latin typeface="Times New Roman" panose="02020603050405020304" pitchFamily="18" charset="0"/>
                <a:ea typeface="Calibri" panose="020F0502020204030204" pitchFamily="34" charset="0"/>
                <a:cs typeface="Shruti" panose="020B0502040204020203" pitchFamily="34" charset="0"/>
              </a:rPr>
              <a:t>Develop water reuse and recycling programs to reduce water use in industrial processes.</a:t>
            </a:r>
            <a:endParaRPr lang="en-US" sz="1700" kern="100" dirty="0">
              <a:effectLst/>
              <a:latin typeface="Calibri" panose="020F0502020204030204" pitchFamily="34" charset="0"/>
              <a:ea typeface="Calibri" panose="020F0502020204030204" pitchFamily="34" charset="0"/>
              <a:cs typeface="Shruti" panose="020B0502040204020203" pitchFamily="34" charset="0"/>
            </a:endParaRPr>
          </a:p>
          <a:p>
            <a:pPr marL="800100" lvl="1" indent="-342900">
              <a:spcBef>
                <a:spcPts val="0"/>
              </a:spcBef>
              <a:spcAft>
                <a:spcPts val="800"/>
              </a:spcAft>
              <a:buFont typeface="+mj-lt"/>
              <a:buAutoNum type="arabicPeriod"/>
              <a:tabLst>
                <a:tab pos="457200" algn="l"/>
              </a:tabLst>
            </a:pPr>
            <a:r>
              <a:rPr lang="en-US" sz="1700" kern="100" dirty="0">
                <a:effectLst/>
                <a:latin typeface="Times New Roman" panose="02020603050405020304" pitchFamily="18" charset="0"/>
                <a:ea typeface="Calibri" panose="020F0502020204030204" pitchFamily="34" charset="0"/>
                <a:cs typeface="Shruti" panose="020B0502040204020203" pitchFamily="34" charset="0"/>
              </a:rPr>
              <a:t>Increase public awareness about water conservation and encourage the adoption of water-efficient practices.</a:t>
            </a:r>
            <a:endParaRPr lang="en-US" sz="1700" kern="100" dirty="0">
              <a:effectLst/>
              <a:latin typeface="Calibri" panose="020F0502020204030204" pitchFamily="34" charset="0"/>
              <a:ea typeface="Calibri" panose="020F0502020204030204" pitchFamily="34" charset="0"/>
              <a:cs typeface="Shruti" panose="020B0502040204020203" pitchFamily="34" charset="0"/>
            </a:endParaRPr>
          </a:p>
          <a:p>
            <a:pPr marL="800100" lvl="1" indent="-342900">
              <a:spcBef>
                <a:spcPts val="0"/>
              </a:spcBef>
              <a:spcAft>
                <a:spcPts val="800"/>
              </a:spcAft>
              <a:buFont typeface="+mj-lt"/>
              <a:buAutoNum type="arabicPeriod"/>
              <a:tabLst>
                <a:tab pos="457200" algn="l"/>
              </a:tabLst>
            </a:pPr>
            <a:r>
              <a:rPr lang="en-US" sz="1700" kern="100" dirty="0">
                <a:effectLst/>
                <a:latin typeface="Times New Roman" panose="02020603050405020304" pitchFamily="18" charset="0"/>
                <a:ea typeface="Calibri" panose="020F0502020204030204" pitchFamily="34" charset="0"/>
                <a:cs typeface="Shruti" panose="020B0502040204020203" pitchFamily="34" charset="0"/>
              </a:rPr>
              <a:t>Strengthen water management policies and regulations to ensure the sustainable use of water resources and protect river levels.</a:t>
            </a:r>
            <a:endParaRPr lang="en-US" sz="1700" kern="100" dirty="0">
              <a:effectLst/>
              <a:latin typeface="Calibri" panose="020F0502020204030204" pitchFamily="34" charset="0"/>
              <a:ea typeface="Calibri" panose="020F0502020204030204" pitchFamily="34" charset="0"/>
              <a:cs typeface="Shruti" panose="020B0502040204020203" pitchFamily="34" charset="0"/>
            </a:endParaRPr>
          </a:p>
          <a:p>
            <a:pPr marL="800100" lvl="1" indent="-342900">
              <a:spcBef>
                <a:spcPts val="0"/>
              </a:spcBef>
              <a:spcAft>
                <a:spcPts val="800"/>
              </a:spcAft>
              <a:buFont typeface="+mj-lt"/>
              <a:buAutoNum type="arabicPeriod"/>
              <a:tabLst>
                <a:tab pos="457200" algn="l"/>
              </a:tabLst>
            </a:pPr>
            <a:r>
              <a:rPr lang="en-US" sz="1700" kern="100" dirty="0">
                <a:effectLst/>
                <a:latin typeface="Times New Roman" panose="02020603050405020304" pitchFamily="18" charset="0"/>
                <a:ea typeface="Calibri" panose="020F0502020204030204" pitchFamily="34" charset="0"/>
                <a:cs typeface="Shruti" panose="020B0502040204020203" pitchFamily="34" charset="0"/>
              </a:rPr>
              <a:t>Invest in research and technology to better monitor and manage water resources, including river levels and water quality.</a:t>
            </a:r>
            <a:endParaRPr lang="en-US" sz="1700" kern="100" dirty="0">
              <a:effectLst/>
              <a:latin typeface="Calibri" panose="020F0502020204030204" pitchFamily="34" charset="0"/>
              <a:ea typeface="Calibri" panose="020F0502020204030204" pitchFamily="34" charset="0"/>
              <a:cs typeface="Shruti" panose="020B0502040204020203" pitchFamily="34" charset="0"/>
            </a:endParaRPr>
          </a:p>
        </p:txBody>
      </p:sp>
      <p:sp>
        <p:nvSpPr>
          <p:cNvPr id="13" name="Freeform: Shape 12">
            <a:extLst>
              <a:ext uri="{FF2B5EF4-FFF2-40B4-BE49-F238E27FC236}">
                <a16:creationId xmlns:a16="http://schemas.microsoft.com/office/drawing/2014/main" id="{801843F1-9A50-4D34-96E0-A5E4E7443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628358" y="2991645"/>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726839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5F4F01-5E40-7B9E-7137-E1EDE3812730}"/>
              </a:ext>
            </a:extLst>
          </p:cNvPr>
          <p:cNvSpPr>
            <a:spLocks noGrp="1"/>
          </p:cNvSpPr>
          <p:nvPr>
            <p:ph type="title"/>
          </p:nvPr>
        </p:nvSpPr>
        <p:spPr>
          <a:xfrm>
            <a:off x="1049572" y="946205"/>
            <a:ext cx="9955033" cy="1079829"/>
          </a:xfrm>
        </p:spPr>
        <p:txBody>
          <a:bodyPr anchor="ctr">
            <a:normAutofit/>
          </a:bodyPr>
          <a:lstStyle/>
          <a:p>
            <a:r>
              <a:rPr lang="en-US" dirty="0"/>
              <a:t>Conclusion</a:t>
            </a:r>
          </a:p>
        </p:txBody>
      </p:sp>
      <p:sp>
        <p:nvSpPr>
          <p:cNvPr id="3" name="Content Placeholder 2">
            <a:extLst>
              <a:ext uri="{FF2B5EF4-FFF2-40B4-BE49-F238E27FC236}">
                <a16:creationId xmlns:a16="http://schemas.microsoft.com/office/drawing/2014/main" id="{1AACA8DE-99B8-67FE-B2C7-FE62D7E75C81}"/>
              </a:ext>
            </a:extLst>
          </p:cNvPr>
          <p:cNvSpPr>
            <a:spLocks noGrp="1"/>
          </p:cNvSpPr>
          <p:nvPr>
            <p:ph idx="1"/>
          </p:nvPr>
        </p:nvSpPr>
        <p:spPr>
          <a:xfrm>
            <a:off x="1057522" y="3339548"/>
            <a:ext cx="7816134" cy="2943899"/>
          </a:xfrm>
        </p:spPr>
        <p:txBody>
          <a:bodyPr anchor="t">
            <a:normAutofit/>
          </a:bodyPr>
          <a:lstStyle/>
          <a:p>
            <a:r>
              <a:rPr lang="en-US" sz="2400" kern="100">
                <a:effectLst/>
                <a:latin typeface="Times New Roman" panose="02020603050405020304" pitchFamily="18" charset="0"/>
                <a:ea typeface="Calibri" panose="020F0502020204030204" pitchFamily="34" charset="0"/>
                <a:cs typeface="Shruti" panose="020B0502040204020203" pitchFamily="34" charset="0"/>
              </a:rPr>
              <a:t>In conclusion, during the last decade, Canadians follow a fairly stable water consumption pattern with a small trend to increase in the coming years. The recommendations provided in this report can serve as a guide for policymakers, industries, and households to reduce water consumption, protect river levels, and ensure the long-term availability of water resources in Canada.</a:t>
            </a:r>
            <a:endParaRPr lang="en-US" sz="2400" kern="100">
              <a:effectLst/>
              <a:latin typeface="Calibri" panose="020F0502020204030204" pitchFamily="34" charset="0"/>
              <a:ea typeface="Calibri" panose="020F0502020204030204" pitchFamily="34" charset="0"/>
              <a:cs typeface="Shruti" panose="020B0502040204020203" pitchFamily="34" charset="0"/>
            </a:endParaRPr>
          </a:p>
        </p:txBody>
      </p:sp>
      <p:grpSp>
        <p:nvGrpSpPr>
          <p:cNvPr id="10" name="Group 9">
            <a:extLst>
              <a:ext uri="{FF2B5EF4-FFF2-40B4-BE49-F238E27FC236}">
                <a16:creationId xmlns:a16="http://schemas.microsoft.com/office/drawing/2014/main" id="{946904AF-CB04-4074-8038-1E84BC092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544" y="2244769"/>
            <a:ext cx="12191456" cy="2651760"/>
            <a:chOff x="476" y="-3923156"/>
            <a:chExt cx="10667524" cy="2493728"/>
          </a:xfrm>
        </p:grpSpPr>
        <p:sp>
          <p:nvSpPr>
            <p:cNvPr id="11" name="Freeform: Shape 10">
              <a:extLst>
                <a:ext uri="{FF2B5EF4-FFF2-40B4-BE49-F238E27FC236}">
                  <a16:creationId xmlns:a16="http://schemas.microsoft.com/office/drawing/2014/main" id="{4474A189-041A-4CCA-8049-6735282006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088DA012-BD02-4870-86EF-931F6EF42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5957956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087293-C82F-1E0D-1B04-3C05D54176D9}"/>
              </a:ext>
            </a:extLst>
          </p:cNvPr>
          <p:cNvSpPr>
            <a:spLocks noGrp="1"/>
          </p:cNvSpPr>
          <p:nvPr>
            <p:ph type="title"/>
          </p:nvPr>
        </p:nvSpPr>
        <p:spPr>
          <a:xfrm>
            <a:off x="1049572" y="946205"/>
            <a:ext cx="9955033" cy="1079829"/>
          </a:xfrm>
        </p:spPr>
        <p:txBody>
          <a:bodyPr anchor="ctr">
            <a:normAutofit/>
          </a:bodyPr>
          <a:lstStyle/>
          <a:p>
            <a:r>
              <a:rPr lang="en-US" dirty="0"/>
              <a:t>Reference</a:t>
            </a:r>
          </a:p>
        </p:txBody>
      </p:sp>
      <p:sp>
        <p:nvSpPr>
          <p:cNvPr id="3" name="Content Placeholder 2">
            <a:extLst>
              <a:ext uri="{FF2B5EF4-FFF2-40B4-BE49-F238E27FC236}">
                <a16:creationId xmlns:a16="http://schemas.microsoft.com/office/drawing/2014/main" id="{F4CAB88A-C0FF-43F6-531A-491498DCF3FB}"/>
              </a:ext>
            </a:extLst>
          </p:cNvPr>
          <p:cNvSpPr>
            <a:spLocks noGrp="1"/>
          </p:cNvSpPr>
          <p:nvPr>
            <p:ph idx="1"/>
          </p:nvPr>
        </p:nvSpPr>
        <p:spPr>
          <a:xfrm>
            <a:off x="1057522" y="3339548"/>
            <a:ext cx="7816134" cy="2943899"/>
          </a:xfrm>
        </p:spPr>
        <p:txBody>
          <a:bodyPr anchor="t">
            <a:normAutofit fontScale="92500" lnSpcReduction="20000"/>
          </a:bodyPr>
          <a:lstStyle/>
          <a:p>
            <a:pPr marL="457200" marR="0" indent="-45720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Shruti" panose="020B0502040204020203" pitchFamily="34" charset="0"/>
              </a:rPr>
              <a:t>[1] Statistics Canada, "</a:t>
            </a:r>
            <a:r>
              <a:rPr lang="en-US" sz="1800" i="1" kern="100" dirty="0">
                <a:effectLst/>
                <a:latin typeface="Times New Roman" panose="02020603050405020304" pitchFamily="18" charset="0"/>
                <a:ea typeface="Calibri" panose="020F0502020204030204" pitchFamily="34" charset="0"/>
                <a:cs typeface="Shruti" panose="020B0502040204020203" pitchFamily="34" charset="0"/>
              </a:rPr>
              <a:t>Survey of Drinking Water Plants</a:t>
            </a:r>
            <a:r>
              <a:rPr lang="en-US" sz="1800" kern="100" dirty="0">
                <a:effectLst/>
                <a:latin typeface="Times New Roman" panose="02020603050405020304" pitchFamily="18" charset="0"/>
                <a:ea typeface="Calibri" panose="020F0502020204030204" pitchFamily="34" charset="0"/>
                <a:cs typeface="Shruti" panose="020B0502040204020203" pitchFamily="34" charset="0"/>
              </a:rPr>
              <a:t>," 2019. [Online]. Available: https://www150.statcan.gc.ca/n1/daily-quotidien/210817/dq210817c-eng.htm.</a:t>
            </a:r>
            <a:endParaRPr lang="en-US" sz="1800" kern="100" dirty="0">
              <a:effectLst/>
              <a:latin typeface="Calibri" panose="020F0502020204030204" pitchFamily="34" charset="0"/>
              <a:ea typeface="Calibri" panose="020F0502020204030204" pitchFamily="34" charset="0"/>
              <a:cs typeface="Shruti" panose="020B0502040204020203" pitchFamily="34" charset="0"/>
            </a:endParaRPr>
          </a:p>
          <a:p>
            <a:pPr marL="457200" marR="0" indent="-45720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Shruti" panose="020B0502040204020203" pitchFamily="34" charset="0"/>
              </a:rPr>
              <a:t>[2] Statistics Canada, "</a:t>
            </a:r>
            <a:r>
              <a:rPr lang="en-US" sz="1800" i="1" kern="100" dirty="0">
                <a:effectLst/>
                <a:latin typeface="Times New Roman" panose="02020603050405020304" pitchFamily="18" charset="0"/>
                <a:ea typeface="Calibri" panose="020F0502020204030204" pitchFamily="34" charset="0"/>
                <a:cs typeface="Shruti" panose="020B0502040204020203" pitchFamily="34" charset="0"/>
              </a:rPr>
              <a:t>Agricultural Water Survey</a:t>
            </a:r>
            <a:r>
              <a:rPr lang="en-US" sz="1800" kern="100" dirty="0">
                <a:effectLst/>
                <a:latin typeface="Times New Roman" panose="02020603050405020304" pitchFamily="18" charset="0"/>
                <a:ea typeface="Calibri" panose="020F0502020204030204" pitchFamily="34" charset="0"/>
                <a:cs typeface="Shruti" panose="020B0502040204020203" pitchFamily="34" charset="0"/>
              </a:rPr>
              <a:t>," Government of Canada, 2020. [Online]. Available: https://www150.statcan.gc.ca/n1/daily-quotidien/211213/dq211213d-eng.htm.</a:t>
            </a:r>
            <a:endParaRPr lang="en-US" sz="1800" kern="100" dirty="0">
              <a:effectLst/>
              <a:latin typeface="Calibri" panose="020F0502020204030204" pitchFamily="34" charset="0"/>
              <a:ea typeface="Calibri" panose="020F0502020204030204" pitchFamily="34" charset="0"/>
              <a:cs typeface="Shruti" panose="020B0502040204020203" pitchFamily="34" charset="0"/>
            </a:endParaRPr>
          </a:p>
          <a:p>
            <a:pPr marL="457200" marR="0" indent="-45720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Shruti" panose="020B0502040204020203" pitchFamily="34" charset="0"/>
              </a:rPr>
              <a:t>[3] Government of Canada, "</a:t>
            </a:r>
            <a:r>
              <a:rPr lang="en-US" sz="1800" i="1" kern="100" dirty="0">
                <a:effectLst/>
                <a:latin typeface="Times New Roman" panose="02020603050405020304" pitchFamily="18" charset="0"/>
                <a:ea typeface="Calibri" panose="020F0502020204030204" pitchFamily="34" charset="0"/>
                <a:cs typeface="Shruti" panose="020B0502040204020203" pitchFamily="34" charset="0"/>
              </a:rPr>
              <a:t>Water Quantity in Canada</a:t>
            </a:r>
            <a:r>
              <a:rPr lang="en-US" sz="1800" kern="100" dirty="0">
                <a:effectLst/>
                <a:latin typeface="Times New Roman" panose="02020603050405020304" pitchFamily="18" charset="0"/>
                <a:ea typeface="Calibri" panose="020F0502020204030204" pitchFamily="34" charset="0"/>
                <a:cs typeface="Shruti" panose="020B0502040204020203" pitchFamily="34" charset="0"/>
              </a:rPr>
              <a:t>," 2019. [Online]. Available: https://www.canada.ca/en/environment-climate-change/services/environmental-indicators/water-quantity-canadian-rivers.html.</a:t>
            </a:r>
            <a:endParaRPr lang="en-US" sz="1800" kern="100" dirty="0">
              <a:effectLst/>
              <a:latin typeface="Calibri" panose="020F0502020204030204" pitchFamily="34" charset="0"/>
              <a:ea typeface="Calibri" panose="020F0502020204030204" pitchFamily="34" charset="0"/>
              <a:cs typeface="Shruti" panose="020B0502040204020203" pitchFamily="34" charset="0"/>
            </a:endParaRPr>
          </a:p>
          <a:p>
            <a:pPr marL="457200" marR="0" indent="-45720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Shruti" panose="020B0502040204020203" pitchFamily="34" charset="0"/>
              </a:rPr>
              <a:t>[4] </a:t>
            </a:r>
            <a:r>
              <a:rPr lang="en-US" sz="1800" kern="100" dirty="0" err="1">
                <a:effectLst/>
                <a:latin typeface="Times New Roman" panose="02020603050405020304" pitchFamily="18" charset="0"/>
                <a:ea typeface="Calibri" panose="020F0502020204030204" pitchFamily="34" charset="0"/>
                <a:cs typeface="Shruti" panose="020B0502040204020203" pitchFamily="34" charset="0"/>
              </a:rPr>
              <a:t>Danamark</a:t>
            </a:r>
            <a:r>
              <a:rPr lang="en-US" sz="1800" kern="100" dirty="0">
                <a:effectLst/>
                <a:latin typeface="Times New Roman" panose="02020603050405020304" pitchFamily="18" charset="0"/>
                <a:ea typeface="Calibri" panose="020F0502020204030204" pitchFamily="34" charset="0"/>
                <a:cs typeface="Shruti" panose="020B0502040204020203" pitchFamily="34" charset="0"/>
              </a:rPr>
              <a:t>, "</a:t>
            </a:r>
            <a:r>
              <a:rPr lang="en-US" sz="1800" i="1" kern="100" dirty="0">
                <a:effectLst/>
                <a:latin typeface="Times New Roman" panose="02020603050405020304" pitchFamily="18" charset="0"/>
                <a:ea typeface="Calibri" panose="020F0502020204030204" pitchFamily="34" charset="0"/>
                <a:cs typeface="Shruti" panose="020B0502040204020203" pitchFamily="34" charset="0"/>
              </a:rPr>
              <a:t>Water Use in Canada</a:t>
            </a:r>
            <a:r>
              <a:rPr lang="en-US" sz="1800" kern="100" dirty="0">
                <a:effectLst/>
                <a:latin typeface="Times New Roman" panose="02020603050405020304" pitchFamily="18" charset="0"/>
                <a:ea typeface="Calibri" panose="020F0502020204030204" pitchFamily="34" charset="0"/>
                <a:cs typeface="Shruti" panose="020B0502040204020203" pitchFamily="34" charset="0"/>
              </a:rPr>
              <a:t>," 2015. [Online]. Available</a:t>
            </a:r>
            <a:r>
              <a:rPr lang="fr-FR" sz="1800" kern="100" dirty="0">
                <a:effectLst/>
                <a:latin typeface="Times New Roman" panose="02020603050405020304" pitchFamily="18" charset="0"/>
                <a:ea typeface="Calibri" panose="020F0502020204030204" pitchFamily="34" charset="0"/>
                <a:cs typeface="Shruti" panose="020B0502040204020203" pitchFamily="34" charset="0"/>
              </a:rPr>
              <a:t>: https://danamark.com/resources/water-use-canada/.</a:t>
            </a:r>
            <a:endParaRPr lang="en-US" sz="1800" kern="100" dirty="0">
              <a:effectLst/>
              <a:latin typeface="Calibri" panose="020F0502020204030204" pitchFamily="34" charset="0"/>
              <a:ea typeface="Calibri" panose="020F0502020204030204" pitchFamily="34" charset="0"/>
              <a:cs typeface="Shruti" panose="020B0502040204020203" pitchFamily="34" charset="0"/>
            </a:endParaRPr>
          </a:p>
        </p:txBody>
      </p:sp>
      <p:grpSp>
        <p:nvGrpSpPr>
          <p:cNvPr id="10" name="Group 9">
            <a:extLst>
              <a:ext uri="{FF2B5EF4-FFF2-40B4-BE49-F238E27FC236}">
                <a16:creationId xmlns:a16="http://schemas.microsoft.com/office/drawing/2014/main" id="{946904AF-CB04-4074-8038-1E84BC092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544" y="2244769"/>
            <a:ext cx="12191456" cy="2651760"/>
            <a:chOff x="476" y="-3923156"/>
            <a:chExt cx="10667524" cy="2493728"/>
          </a:xfrm>
        </p:grpSpPr>
        <p:sp>
          <p:nvSpPr>
            <p:cNvPr id="11" name="Freeform: Shape 10">
              <a:extLst>
                <a:ext uri="{FF2B5EF4-FFF2-40B4-BE49-F238E27FC236}">
                  <a16:creationId xmlns:a16="http://schemas.microsoft.com/office/drawing/2014/main" id="{4474A189-041A-4CCA-8049-6735282006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088DA012-BD02-4870-86EF-931F6EF42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7584851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908A8-955C-BD1B-E620-206D11630D69}"/>
              </a:ext>
            </a:extLst>
          </p:cNvPr>
          <p:cNvSpPr>
            <a:spLocks noGrp="1"/>
          </p:cNvSpPr>
          <p:nvPr>
            <p:ph type="title"/>
          </p:nvPr>
        </p:nvSpPr>
        <p:spPr/>
        <p:txBody>
          <a:bodyPr/>
          <a:lstStyle/>
          <a:p>
            <a:r>
              <a:rPr lang="en-US" dirty="0"/>
              <a:t>Table of Content</a:t>
            </a:r>
          </a:p>
        </p:txBody>
      </p:sp>
      <p:sp>
        <p:nvSpPr>
          <p:cNvPr id="3" name="Content Placeholder 2">
            <a:extLst>
              <a:ext uri="{FF2B5EF4-FFF2-40B4-BE49-F238E27FC236}">
                <a16:creationId xmlns:a16="http://schemas.microsoft.com/office/drawing/2014/main" id="{476BFCB4-0312-A443-C63B-E804B7D20DDB}"/>
              </a:ext>
            </a:extLst>
          </p:cNvPr>
          <p:cNvSpPr>
            <a:spLocks noGrp="1"/>
          </p:cNvSpPr>
          <p:nvPr>
            <p:ph idx="1"/>
          </p:nvPr>
        </p:nvSpPr>
        <p:spPr/>
        <p:txBody>
          <a:bodyPr/>
          <a:lstStyle/>
          <a:p>
            <a:r>
              <a:rPr lang="en-US" dirty="0"/>
              <a:t>Executive Summary</a:t>
            </a:r>
          </a:p>
          <a:p>
            <a:r>
              <a:rPr lang="en-US" dirty="0"/>
              <a:t>Background</a:t>
            </a:r>
          </a:p>
          <a:p>
            <a:r>
              <a:rPr lang="en-US" dirty="0"/>
              <a:t>Analysis</a:t>
            </a:r>
          </a:p>
          <a:p>
            <a:r>
              <a:rPr lang="en-US" dirty="0"/>
              <a:t>Conclusion &amp; Recommendations</a:t>
            </a:r>
          </a:p>
          <a:p>
            <a:r>
              <a:rPr lang="en-US" dirty="0"/>
              <a:t>References</a:t>
            </a:r>
          </a:p>
        </p:txBody>
      </p:sp>
    </p:spTree>
    <p:extLst>
      <p:ext uri="{BB962C8B-B14F-4D97-AF65-F5344CB8AC3E}">
        <p14:creationId xmlns:p14="http://schemas.microsoft.com/office/powerpoint/2010/main" val="11376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D0504F-7C44-49F3-7712-32C5F097FA5D}"/>
              </a:ext>
            </a:extLst>
          </p:cNvPr>
          <p:cNvSpPr>
            <a:spLocks noGrp="1"/>
          </p:cNvSpPr>
          <p:nvPr>
            <p:ph type="title"/>
          </p:nvPr>
        </p:nvSpPr>
        <p:spPr>
          <a:xfrm>
            <a:off x="5221267" y="-254389"/>
            <a:ext cx="6095999" cy="1624055"/>
          </a:xfrm>
        </p:spPr>
        <p:txBody>
          <a:bodyPr anchor="b">
            <a:normAutofit/>
          </a:bodyPr>
          <a:lstStyle/>
          <a:p>
            <a:r>
              <a:rPr lang="en-US" dirty="0"/>
              <a:t>Executive Summary</a:t>
            </a:r>
          </a:p>
        </p:txBody>
      </p:sp>
      <p:pic>
        <p:nvPicPr>
          <p:cNvPr id="5" name="Picture 4" descr="Elevated view of marsh and tidelands at dusk">
            <a:extLst>
              <a:ext uri="{FF2B5EF4-FFF2-40B4-BE49-F238E27FC236}">
                <a16:creationId xmlns:a16="http://schemas.microsoft.com/office/drawing/2014/main" id="{1E5665D9-379A-5B3D-CE01-038864ADE0C2}"/>
              </a:ext>
            </a:extLst>
          </p:cNvPr>
          <p:cNvPicPr>
            <a:picLocks noChangeAspect="1"/>
          </p:cNvPicPr>
          <p:nvPr/>
        </p:nvPicPr>
        <p:blipFill rotWithShape="1">
          <a:blip r:embed="rId2"/>
          <a:srcRect l="34670" r="20830" b="-1"/>
          <a:stretch/>
        </p:blipFill>
        <p:spPr>
          <a:xfrm>
            <a:off x="20" y="10"/>
            <a:ext cx="4571982" cy="6857992"/>
          </a:xfrm>
          <a:custGeom>
            <a:avLst/>
            <a:gdLst/>
            <a:ahLst/>
            <a:cxnLst/>
            <a:rect l="l" t="t" r="r" b="b"/>
            <a:pathLst>
              <a:path w="4572002" h="6858002">
                <a:moveTo>
                  <a:pt x="4295315" y="6438981"/>
                </a:moveTo>
                <a:lnTo>
                  <a:pt x="4275384" y="6463840"/>
                </a:lnTo>
                <a:lnTo>
                  <a:pt x="4275382" y="6463849"/>
                </a:lnTo>
                <a:lnTo>
                  <a:pt x="4261587" y="6513012"/>
                </a:lnTo>
                <a:lnTo>
                  <a:pt x="4242781" y="6546194"/>
                </a:lnTo>
                <a:lnTo>
                  <a:pt x="4242781" y="6546195"/>
                </a:lnTo>
                <a:lnTo>
                  <a:pt x="4259119" y="6521804"/>
                </a:lnTo>
                <a:lnTo>
                  <a:pt x="4261587" y="6513012"/>
                </a:lnTo>
                <a:lnTo>
                  <a:pt x="4264397" y="6508052"/>
                </a:lnTo>
                <a:lnTo>
                  <a:pt x="4275382" y="6463849"/>
                </a:lnTo>
                <a:lnTo>
                  <a:pt x="4275384" y="6463841"/>
                </a:lnTo>
                <a:cubicBezTo>
                  <a:pt x="4278336" y="6451650"/>
                  <a:pt x="4285813" y="6444077"/>
                  <a:pt x="4295315" y="6438981"/>
                </a:cubicBezTo>
                <a:close/>
                <a:moveTo>
                  <a:pt x="4211111" y="2836172"/>
                </a:moveTo>
                <a:lnTo>
                  <a:pt x="4202420" y="2848793"/>
                </a:lnTo>
                <a:cubicBezTo>
                  <a:pt x="4192420" y="2881226"/>
                  <a:pt x="4178988" y="2913982"/>
                  <a:pt x="4177881" y="2947862"/>
                </a:cubicBezTo>
                <a:lnTo>
                  <a:pt x="4177881" y="2947863"/>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1"/>
                  <a:pt x="4093355" y="3574408"/>
                </a:cubicBezTo>
                <a:lnTo>
                  <a:pt x="4093356" y="3574408"/>
                </a:lnTo>
                <a:lnTo>
                  <a:pt x="4093355" y="3574409"/>
                </a:lnTo>
                <a:cubicBezTo>
                  <a:pt x="4092450" y="3582005"/>
                  <a:pt x="4096499" y="3590054"/>
                  <a:pt x="4105453" y="3606818"/>
                </a:cubicBezTo>
                <a:cubicBezTo>
                  <a:pt x="4109835" y="3614820"/>
                  <a:pt x="4112501" y="3624726"/>
                  <a:pt x="4118979" y="3630633"/>
                </a:cubicBezTo>
                <a:cubicBezTo>
                  <a:pt x="4127218" y="3638158"/>
                  <a:pt x="4132898" y="3646123"/>
                  <a:pt x="4136708" y="3654416"/>
                </a:cubicBezTo>
                <a:lnTo>
                  <a:pt x="4143220" y="3680164"/>
                </a:lnTo>
                <a:lnTo>
                  <a:pt x="4139172" y="3734837"/>
                </a:lnTo>
                <a:lnTo>
                  <a:pt x="4139172" y="3734838"/>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6645" y="3852620"/>
                </a:lnTo>
                <a:cubicBezTo>
                  <a:pt x="4114978" y="3863193"/>
                  <a:pt x="4117265" y="3874195"/>
                  <a:pt x="4126028" y="3885339"/>
                </a:cubicBezTo>
                <a:cubicBezTo>
                  <a:pt x="4135744" y="3897722"/>
                  <a:pt x="4143150" y="3910319"/>
                  <a:pt x="4148409" y="3923125"/>
                </a:cubicBezTo>
                <a:lnTo>
                  <a:pt x="4157913" y="3962160"/>
                </a:lnTo>
                <a:lnTo>
                  <a:pt x="4155523" y="4002410"/>
                </a:lnTo>
                <a:cubicBezTo>
                  <a:pt x="4152853" y="4016025"/>
                  <a:pt x="4148364" y="4029837"/>
                  <a:pt x="4142220" y="4043839"/>
                </a:cubicBezTo>
                <a:cubicBezTo>
                  <a:pt x="4133457" y="4063842"/>
                  <a:pt x="4128075" y="4083702"/>
                  <a:pt x="4127099" y="4103825"/>
                </a:cubicBezTo>
                <a:lnTo>
                  <a:pt x="4127099" y="4103826"/>
                </a:lnTo>
                <a:lnTo>
                  <a:pt x="4127099" y="4103826"/>
                </a:lnTo>
                <a:cubicBezTo>
                  <a:pt x="4126122" y="4123948"/>
                  <a:pt x="4129552" y="4144333"/>
                  <a:pt x="4138410" y="4165384"/>
                </a:cubicBezTo>
                <a:lnTo>
                  <a:pt x="4142315" y="4192388"/>
                </a:lnTo>
                <a:lnTo>
                  <a:pt x="4142220" y="4221391"/>
                </a:lnTo>
                <a:lnTo>
                  <a:pt x="4142220" y="4221391"/>
                </a:ln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6"/>
                  <a:pt x="4116716" y="4800483"/>
                </a:cubicBezTo>
                <a:lnTo>
                  <a:pt x="4116716" y="4800483"/>
                </a:lnTo>
                <a:lnTo>
                  <a:pt x="4116716" y="4800484"/>
                </a:lnTo>
                <a:cubicBezTo>
                  <a:pt x="4118597" y="4810581"/>
                  <a:pt x="4123170" y="4819964"/>
                  <a:pt x="4131552" y="4828917"/>
                </a:cubicBezTo>
                <a:cubicBezTo>
                  <a:pt x="4142601" y="4840633"/>
                  <a:pt x="4151364" y="4853636"/>
                  <a:pt x="4156484" y="4867614"/>
                </a:cubicBezTo>
                <a:lnTo>
                  <a:pt x="4161262" y="4889275"/>
                </a:lnTo>
                <a:lnTo>
                  <a:pt x="4159557" y="4912168"/>
                </a:lnTo>
                <a:cubicBezTo>
                  <a:pt x="4157842" y="4919978"/>
                  <a:pt x="4157485" y="4927122"/>
                  <a:pt x="4158155" y="4933805"/>
                </a:cubicBezTo>
                <a:lnTo>
                  <a:pt x="4158155" y="4933805"/>
                </a:lnTo>
                <a:lnTo>
                  <a:pt x="4158155" y="4933806"/>
                </a:lnTo>
                <a:cubicBezTo>
                  <a:pt x="4160163" y="4953853"/>
                  <a:pt x="4171415" y="4969748"/>
                  <a:pt x="4182989" y="4987038"/>
                </a:cubicBezTo>
                <a:cubicBezTo>
                  <a:pt x="4194228" y="5003802"/>
                  <a:pt x="4208326" y="5022853"/>
                  <a:pt x="4209468" y="5041522"/>
                </a:cubicBezTo>
                <a:cubicBezTo>
                  <a:pt x="4210706" y="5062669"/>
                  <a:pt x="4221137" y="5082339"/>
                  <a:pt x="4228472" y="5102461"/>
                </a:cubicBezTo>
                <a:lnTo>
                  <a:pt x="4235616" y="5133225"/>
                </a:lnTo>
                <a:lnTo>
                  <a:pt x="4228901" y="5166113"/>
                </a:lnTo>
                <a:lnTo>
                  <a:pt x="4228901" y="5166114"/>
                </a:lnTo>
                <a:lnTo>
                  <a:pt x="4228901" y="5166114"/>
                </a:lnTo>
                <a:cubicBezTo>
                  <a:pt x="4228139" y="5167638"/>
                  <a:pt x="4228711" y="5169781"/>
                  <a:pt x="4229592" y="5172091"/>
                </a:cubicBezTo>
                <a:lnTo>
                  <a:pt x="4232139" y="5179068"/>
                </a:lnTo>
                <a:lnTo>
                  <a:pt x="4231973" y="5229433"/>
                </a:lnTo>
                <a:cubicBezTo>
                  <a:pt x="4228139" y="5245269"/>
                  <a:pt x="4220423" y="5259937"/>
                  <a:pt x="4208516" y="5272796"/>
                </a:cubicBezTo>
                <a:cubicBezTo>
                  <a:pt x="4185226" y="5298086"/>
                  <a:pt x="4177689" y="5325412"/>
                  <a:pt x="4179637" y="5355014"/>
                </a:cubicBez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6" y="5480638"/>
                </a:cubicBezTo>
                <a:lnTo>
                  <a:pt x="4208850" y="5507668"/>
                </a:lnTo>
                <a:lnTo>
                  <a:pt x="4206630" y="5520422"/>
                </a:lnTo>
                <a:cubicBezTo>
                  <a:pt x="4204993" y="5524467"/>
                  <a:pt x="4202326" y="5528265"/>
                  <a:pt x="4198230" y="5531693"/>
                </a:cubicBezTo>
                <a:cubicBezTo>
                  <a:pt x="4191181" y="5537600"/>
                  <a:pt x="4187989" y="5542649"/>
                  <a:pt x="4188085" y="5547578"/>
                </a:cubicBezTo>
                <a:lnTo>
                  <a:pt x="4188085" y="5547578"/>
                </a:lnTo>
                <a:lnTo>
                  <a:pt x="4188085" y="5547579"/>
                </a:lnTo>
                <a:cubicBezTo>
                  <a:pt x="4188180" y="5552508"/>
                  <a:pt x="4191562" y="5557318"/>
                  <a:pt x="4197658" y="5562747"/>
                </a:cubicBezTo>
                <a:cubicBezTo>
                  <a:pt x="4240331" y="5600468"/>
                  <a:pt x="4267002" y="5646190"/>
                  <a:pt x="4268906" y="5704484"/>
                </a:cubicBezTo>
                <a:cubicBezTo>
                  <a:pt x="4269288" y="5716486"/>
                  <a:pt x="4271954" y="5728679"/>
                  <a:pt x="4274812" y="5740489"/>
                </a:cubicBezTo>
                <a:cubicBezTo>
                  <a:pt x="4276527" y="5747729"/>
                  <a:pt x="4278433" y="5756494"/>
                  <a:pt x="4283577" y="5760874"/>
                </a:cubicBezTo>
                <a:cubicBezTo>
                  <a:pt x="4322820" y="5794975"/>
                  <a:pt x="4350063" y="5837458"/>
                  <a:pt x="4371972" y="5883752"/>
                </a:cubicBezTo>
                <a:cubicBezTo>
                  <a:pt x="4375877" y="5892038"/>
                  <a:pt x="4379782" y="5900611"/>
                  <a:pt x="4382997" y="5909351"/>
                </a:cubicBezTo>
                <a:lnTo>
                  <a:pt x="4389878" y="5935950"/>
                </a:lnTo>
                <a:lnTo>
                  <a:pt x="4389711" y="5964477"/>
                </a:lnTo>
                <a:cubicBezTo>
                  <a:pt x="4388783" y="5974097"/>
                  <a:pt x="4387306" y="5983766"/>
                  <a:pt x="4386258" y="5993291"/>
                </a:cubicBezTo>
                <a:cubicBezTo>
                  <a:pt x="4385116" y="6004531"/>
                  <a:pt x="4385306" y="6017485"/>
                  <a:pt x="4379782" y="6026440"/>
                </a:cubicBezTo>
                <a:cubicBezTo>
                  <a:pt x="4362445" y="6054825"/>
                  <a:pt x="4343777" y="6082258"/>
                  <a:pt x="4323582" y="6108738"/>
                </a:cubicBezTo>
                <a:cubicBezTo>
                  <a:pt x="4314914" y="6120074"/>
                  <a:pt x="4309961" y="6126884"/>
                  <a:pt x="4309890" y="6133314"/>
                </a:cubicBezTo>
                <a:lnTo>
                  <a:pt x="4309890" y="6133315"/>
                </a:lnTo>
                <a:lnTo>
                  <a:pt x="4309890" y="6133315"/>
                </a:lnTo>
                <a:cubicBezTo>
                  <a:pt x="4309818" y="6139745"/>
                  <a:pt x="4314629" y="6145793"/>
                  <a:pt x="4325488" y="6155603"/>
                </a:cubicBezTo>
                <a:cubicBezTo>
                  <a:pt x="4347777" y="6175798"/>
                  <a:pt x="4359397" y="6200945"/>
                  <a:pt x="4364159" y="6228757"/>
                </a:cubicBezTo>
                <a:lnTo>
                  <a:pt x="4381496" y="6361540"/>
                </a:lnTo>
                <a:lnTo>
                  <a:pt x="4381314" y="6364769"/>
                </a:lnTo>
                <a:lnTo>
                  <a:pt x="4380007" y="6387910"/>
                </a:lnTo>
                <a:lnTo>
                  <a:pt x="4377352" y="6393385"/>
                </a:lnTo>
                <a:lnTo>
                  <a:pt x="4370589" y="6407332"/>
                </a:lnTo>
                <a:lnTo>
                  <a:pt x="4370589" y="6407333"/>
                </a:lnTo>
                <a:lnTo>
                  <a:pt x="4377352" y="6393385"/>
                </a:lnTo>
                <a:lnTo>
                  <a:pt x="4380008" y="6387910"/>
                </a:lnTo>
                <a:lnTo>
                  <a:pt x="4381314" y="6364769"/>
                </a:lnTo>
                <a:lnTo>
                  <a:pt x="4381496" y="6361540"/>
                </a:lnTo>
                <a:lnTo>
                  <a:pt x="4381496" y="6361540"/>
                </a:lnTo>
                <a:lnTo>
                  <a:pt x="4381496" y="6361539"/>
                </a:lnTo>
                <a:cubicBezTo>
                  <a:pt x="4377876" y="6317151"/>
                  <a:pt x="4371590" y="6272764"/>
                  <a:pt x="4364159" y="6228756"/>
                </a:cubicBezTo>
                <a:cubicBezTo>
                  <a:pt x="4359397" y="6200944"/>
                  <a:pt x="4347777" y="6175797"/>
                  <a:pt x="4325488" y="6155602"/>
                </a:cubicBezTo>
                <a:cubicBezTo>
                  <a:pt x="4320059" y="6150697"/>
                  <a:pt x="4316141" y="6146732"/>
                  <a:pt x="4313590" y="6143190"/>
                </a:cubicBezTo>
                <a:lnTo>
                  <a:pt x="4309890" y="6133315"/>
                </a:lnTo>
                <a:lnTo>
                  <a:pt x="4323582" y="6108739"/>
                </a:lnTo>
                <a:cubicBezTo>
                  <a:pt x="4343777" y="6082259"/>
                  <a:pt x="4362445" y="6054826"/>
                  <a:pt x="4379782" y="6026441"/>
                </a:cubicBezTo>
                <a:cubicBezTo>
                  <a:pt x="4385306" y="6017486"/>
                  <a:pt x="4385116" y="6004532"/>
                  <a:pt x="4386258" y="5993292"/>
                </a:cubicBezTo>
                <a:cubicBezTo>
                  <a:pt x="4388354" y="5974241"/>
                  <a:pt x="4392164" y="5954618"/>
                  <a:pt x="4389878" y="5935950"/>
                </a:cubicBezTo>
                <a:lnTo>
                  <a:pt x="4389878" y="5935950"/>
                </a:lnTo>
                <a:lnTo>
                  <a:pt x="4389878" y="5935949"/>
                </a:lnTo>
                <a:cubicBezTo>
                  <a:pt x="4387592" y="5918042"/>
                  <a:pt x="4379782" y="5900323"/>
                  <a:pt x="4371972" y="5883751"/>
                </a:cubicBezTo>
                <a:cubicBezTo>
                  <a:pt x="4350063" y="5837457"/>
                  <a:pt x="4322820" y="5794974"/>
                  <a:pt x="4283577" y="5760873"/>
                </a:cubicBezTo>
                <a:cubicBezTo>
                  <a:pt x="4278433" y="5756493"/>
                  <a:pt x="4276527" y="5747728"/>
                  <a:pt x="4274812" y="5740488"/>
                </a:cubicBezTo>
                <a:cubicBezTo>
                  <a:pt x="4271954" y="5728678"/>
                  <a:pt x="4269288" y="5716485"/>
                  <a:pt x="4268906" y="5704483"/>
                </a:cubicBezTo>
                <a:cubicBezTo>
                  <a:pt x="4267002" y="5646189"/>
                  <a:pt x="4240331" y="5600467"/>
                  <a:pt x="4197658" y="5562746"/>
                </a:cubicBezTo>
                <a:lnTo>
                  <a:pt x="4188085" y="5547578"/>
                </a:lnTo>
                <a:lnTo>
                  <a:pt x="4198230" y="5531694"/>
                </a:lnTo>
                <a:cubicBezTo>
                  <a:pt x="4206421" y="5524837"/>
                  <a:pt x="4208898" y="5516503"/>
                  <a:pt x="4208850" y="5507668"/>
                </a:cubicBezTo>
                <a:lnTo>
                  <a:pt x="4208850" y="5507668"/>
                </a:lnTo>
                <a:lnTo>
                  <a:pt x="4208850" y="5507667"/>
                </a:lnTo>
                <a:cubicBezTo>
                  <a:pt x="4208803" y="5498832"/>
                  <a:pt x="4206231" y="5489497"/>
                  <a:pt x="4204326" y="5480637"/>
                </a:cubicBezTo>
                <a:cubicBezTo>
                  <a:pt x="4200516" y="5462351"/>
                  <a:pt x="4196514" y="5443870"/>
                  <a:pt x="4192704" y="5425582"/>
                </a:cubicBezTo>
                <a:cubicBezTo>
                  <a:pt x="4190038" y="5412057"/>
                  <a:pt x="4187752" y="5398721"/>
                  <a:pt x="4184513" y="5385384"/>
                </a:cubicBezTo>
                <a:lnTo>
                  <a:pt x="4179637" y="5355014"/>
                </a:lnTo>
                <a:lnTo>
                  <a:pt x="4181083" y="5326163"/>
                </a:lnTo>
                <a:cubicBezTo>
                  <a:pt x="4184464" y="5307422"/>
                  <a:pt x="4192990" y="5289657"/>
                  <a:pt x="4208516" y="5272797"/>
                </a:cubicBezTo>
                <a:cubicBezTo>
                  <a:pt x="4232329" y="5247079"/>
                  <a:pt x="4239379" y="5214122"/>
                  <a:pt x="4232139" y="5179068"/>
                </a:cubicBezTo>
                <a:lnTo>
                  <a:pt x="4232139" y="5179068"/>
                </a:lnTo>
                <a:lnTo>
                  <a:pt x="4232139" y="5179067"/>
                </a:lnTo>
                <a:cubicBezTo>
                  <a:pt x="4231663" y="5176876"/>
                  <a:pt x="4230473" y="5174400"/>
                  <a:pt x="4229592" y="5172090"/>
                </a:cubicBezTo>
                <a:lnTo>
                  <a:pt x="4228901" y="5166114"/>
                </a:lnTo>
                <a:lnTo>
                  <a:pt x="4235616" y="5133225"/>
                </a:lnTo>
                <a:lnTo>
                  <a:pt x="4235616" y="5133225"/>
                </a:lnTo>
                <a:lnTo>
                  <a:pt x="4235616" y="5133224"/>
                </a:lnTo>
                <a:cubicBezTo>
                  <a:pt x="4233865" y="5101639"/>
                  <a:pt x="4211325" y="5073241"/>
                  <a:pt x="4209468" y="5041521"/>
                </a:cubicBezTo>
                <a:cubicBezTo>
                  <a:pt x="4208326" y="5022852"/>
                  <a:pt x="4194228" y="5003801"/>
                  <a:pt x="4182989" y="4987037"/>
                </a:cubicBezTo>
                <a:cubicBezTo>
                  <a:pt x="4175273" y="4975511"/>
                  <a:pt x="4167700" y="4964604"/>
                  <a:pt x="4162914" y="4952673"/>
                </a:cubicBezTo>
                <a:lnTo>
                  <a:pt x="4158155" y="4933805"/>
                </a:lnTo>
                <a:lnTo>
                  <a:pt x="4159557" y="4912169"/>
                </a:lnTo>
                <a:cubicBezTo>
                  <a:pt x="4161319" y="4904359"/>
                  <a:pt x="4161831" y="4896714"/>
                  <a:pt x="4161262" y="4889276"/>
                </a:cubicBezTo>
                <a:lnTo>
                  <a:pt x="4161262" y="4889275"/>
                </a:lnTo>
                <a:lnTo>
                  <a:pt x="4161262" y="4889275"/>
                </a:lnTo>
                <a:cubicBezTo>
                  <a:pt x="4159556" y="4866958"/>
                  <a:pt x="4148126" y="4846490"/>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8" y="4442762"/>
                  <a:pt x="4197658" y="4403326"/>
                  <a:pt x="4196706" y="4363891"/>
                </a:cubicBezTo>
                <a:lnTo>
                  <a:pt x="4196706" y="4363891"/>
                </a:lnTo>
                <a:lnTo>
                  <a:pt x="4196706" y="4363890"/>
                </a:lnTo>
                <a:cubicBezTo>
                  <a:pt x="4196514" y="4350554"/>
                  <a:pt x="4193466" y="4336457"/>
                  <a:pt x="4187752" y="4324645"/>
                </a:cubicBezTo>
                <a:cubicBezTo>
                  <a:pt x="4175749" y="4300070"/>
                  <a:pt x="4160129" y="4277401"/>
                  <a:pt x="4147936" y="4253014"/>
                </a:cubicBezTo>
                <a:lnTo>
                  <a:pt x="4142220" y="4221391"/>
                </a:lnTo>
                <a:lnTo>
                  <a:pt x="4142315" y="4192388"/>
                </a:lnTo>
                <a:lnTo>
                  <a:pt x="4142315" y="4192388"/>
                </a:lnTo>
                <a:lnTo>
                  <a:pt x="4142315" y="4192387"/>
                </a:lnTo>
                <a:cubicBezTo>
                  <a:pt x="4142411" y="4182767"/>
                  <a:pt x="4141839" y="4173480"/>
                  <a:pt x="4138410" y="4165383"/>
                </a:cubicBezTo>
                <a:cubicBezTo>
                  <a:pt x="4133981" y="4154857"/>
                  <a:pt x="4130909" y="4144498"/>
                  <a:pt x="4129066" y="4134255"/>
                </a:cubicBezTo>
                <a:lnTo>
                  <a:pt x="4127099" y="4103826"/>
                </a:lnTo>
                <a:lnTo>
                  <a:pt x="4142220" y="4043840"/>
                </a:lnTo>
                <a:cubicBezTo>
                  <a:pt x="4154508" y="4015835"/>
                  <a:pt x="4160175" y="3988593"/>
                  <a:pt x="4157913" y="3962160"/>
                </a:cubicBezTo>
                <a:lnTo>
                  <a:pt x="4157913" y="3962160"/>
                </a:lnTo>
                <a:lnTo>
                  <a:pt x="4157913" y="3962159"/>
                </a:lnTo>
                <a:cubicBezTo>
                  <a:pt x="4155651" y="3935727"/>
                  <a:pt x="4145460" y="3910104"/>
                  <a:pt x="4126028" y="3885338"/>
                </a:cubicBezTo>
                <a:cubicBezTo>
                  <a:pt x="4121646" y="3879766"/>
                  <a:pt x="4118884" y="3874229"/>
                  <a:pt x="4117425" y="3868764"/>
                </a:cubicBezTo>
                <a:lnTo>
                  <a:pt x="4116645" y="3852620"/>
                </a:lnTo>
                <a:lnTo>
                  <a:pt x="4130980" y="3822473"/>
                </a:lnTo>
                <a:cubicBezTo>
                  <a:pt x="4139172" y="3811614"/>
                  <a:pt x="4144316" y="3800897"/>
                  <a:pt x="4145911" y="3789777"/>
                </a:cubicBezTo>
                <a:lnTo>
                  <a:pt x="4145911" y="3789776"/>
                </a:lnTo>
                <a:lnTo>
                  <a:pt x="4145911" y="3789776"/>
                </a:lnTo>
                <a:cubicBezTo>
                  <a:pt x="4147507" y="3778655"/>
                  <a:pt x="4145554" y="3767130"/>
                  <a:pt x="4139554" y="3754652"/>
                </a:cubicBezTo>
                <a:lnTo>
                  <a:pt x="4139172" y="3734838"/>
                </a:lnTo>
                <a:lnTo>
                  <a:pt x="4143220" y="3680164"/>
                </a:lnTo>
                <a:lnTo>
                  <a:pt x="4143220" y="3680164"/>
                </a:lnTo>
                <a:lnTo>
                  <a:pt x="4143220" y="3680163"/>
                </a:lnTo>
                <a:cubicBezTo>
                  <a:pt x="4141696" y="3662494"/>
                  <a:pt x="4135458" y="3645682"/>
                  <a:pt x="4118979" y="3630632"/>
                </a:cubicBezTo>
                <a:cubicBezTo>
                  <a:pt x="4112501" y="3624725"/>
                  <a:pt x="4109835" y="3614819"/>
                  <a:pt x="4105453" y="3606817"/>
                </a:cubicBezTo>
                <a:cubicBezTo>
                  <a:pt x="4100976" y="3598435"/>
                  <a:pt x="4097725" y="3592232"/>
                  <a:pt x="4095707" y="3587174"/>
                </a:cubicBezTo>
                <a:lnTo>
                  <a:pt x="4093356"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2"/>
                </a:lnTo>
                <a:lnTo>
                  <a:pt x="4193158" y="3077401"/>
                </a:lnTo>
                <a:cubicBezTo>
                  <a:pt x="4193372" y="3045777"/>
                  <a:pt x="4189562" y="3014153"/>
                  <a:pt x="4181465" y="2982148"/>
                </a:cubicBezTo>
                <a:lnTo>
                  <a:pt x="4177881" y="2947863"/>
                </a:lnTo>
                <a:lnTo>
                  <a:pt x="4182513" y="2914328"/>
                </a:lnTo>
                <a:cubicBezTo>
                  <a:pt x="4187561" y="2892182"/>
                  <a:pt x="4195753" y="2870416"/>
                  <a:pt x="4202420" y="2848794"/>
                </a:cubicBezTo>
                <a:cubicBezTo>
                  <a:pt x="4203753" y="2844317"/>
                  <a:pt x="4207039"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32419" y="2490551"/>
                </a:lnTo>
                <a:cubicBezTo>
                  <a:pt x="4130791" y="2499773"/>
                  <a:pt x="4128410" y="2509025"/>
                  <a:pt x="4125838" y="2518264"/>
                </a:cubicBezTo>
                <a:cubicBezTo>
                  <a:pt x="4123171" y="2527790"/>
                  <a:pt x="4122027" y="2536458"/>
                  <a:pt x="4122194" y="2545006"/>
                </a:cubicBezTo>
                <a:lnTo>
                  <a:pt x="4122194" y="2545007"/>
                </a:lnTo>
                <a:lnTo>
                  <a:pt x="4122194" y="2545007"/>
                </a:lnTo>
                <a:cubicBezTo>
                  <a:pt x="4122360" y="2553556"/>
                  <a:pt x="4123837" y="2561986"/>
                  <a:pt x="4126408" y="2571035"/>
                </a:cubicBezTo>
                <a:cubicBezTo>
                  <a:pt x="4138410" y="2612946"/>
                  <a:pt x="4170987" y="2640951"/>
                  <a:pt x="4199562" y="2668002"/>
                </a:cubicBezTo>
                <a:cubicBezTo>
                  <a:pt x="4223947" y="2691055"/>
                  <a:pt x="4237663" y="2716964"/>
                  <a:pt x="4247952" y="2745349"/>
                </a:cubicBezTo>
                <a:lnTo>
                  <a:pt x="4247953" y="2745352"/>
                </a:lnTo>
                <a:lnTo>
                  <a:pt x="4253873" y="2778006"/>
                </a:lnTo>
                <a:lnTo>
                  <a:pt x="4253453" y="2785440"/>
                </a:lnTo>
                <a:lnTo>
                  <a:pt x="4243374" y="2811780"/>
                </a:lnTo>
                <a:lnTo>
                  <a:pt x="4243370" y="2811787"/>
                </a:lnTo>
                <a:lnTo>
                  <a:pt x="4243371" y="2811787"/>
                </a:lnTo>
                <a:lnTo>
                  <a:pt x="4243374" y="2811780"/>
                </a:lnTo>
                <a:lnTo>
                  <a:pt x="4253024" y="2793023"/>
                </a:lnTo>
                <a:lnTo>
                  <a:pt x="4253453" y="2785440"/>
                </a:lnTo>
                <a:lnTo>
                  <a:pt x="4254653" y="2782305"/>
                </a:lnTo>
                <a:lnTo>
                  <a:pt x="4253873" y="2778006"/>
                </a:lnTo>
                <a:lnTo>
                  <a:pt x="4254283" y="2770757"/>
                </a:lnTo>
                <a:lnTo>
                  <a:pt x="4247953" y="2745352"/>
                </a:lnTo>
                <a:lnTo>
                  <a:pt x="4247952" y="2745348"/>
                </a:lnTo>
                <a:cubicBezTo>
                  <a:pt x="4237663" y="2716963"/>
                  <a:pt x="4223947" y="2691054"/>
                  <a:pt x="4199562" y="2668001"/>
                </a:cubicBezTo>
                <a:cubicBezTo>
                  <a:pt x="4170987" y="2640950"/>
                  <a:pt x="4138410" y="2612945"/>
                  <a:pt x="4126408" y="2571034"/>
                </a:cubicBezTo>
                <a:lnTo>
                  <a:pt x="4122194" y="2545007"/>
                </a:lnTo>
                <a:lnTo>
                  <a:pt x="4125838" y="2518265"/>
                </a:lnTo>
                <a:cubicBezTo>
                  <a:pt x="4130981" y="2499786"/>
                  <a:pt x="4135363" y="2481259"/>
                  <a:pt x="4134482" y="2463019"/>
                </a:cubicBezTo>
                <a:lnTo>
                  <a:pt x="4134481" y="2463018"/>
                </a:lnTo>
                <a:lnTo>
                  <a:pt x="4134482" y="2463018"/>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51027" y="1453958"/>
                </a:moveTo>
                <a:lnTo>
                  <a:pt x="3745230" y="1459073"/>
                </a:lnTo>
                <a:lnTo>
                  <a:pt x="3745230" y="1459073"/>
                </a:lnTo>
                <a:lnTo>
                  <a:pt x="3745229" y="1459074"/>
                </a:lnTo>
                <a:lnTo>
                  <a:pt x="3736012" y="1481572"/>
                </a:lnTo>
                <a:lnTo>
                  <a:pt x="3745230" y="1459073"/>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cubicBezTo>
                  <a:pt x="3760922" y="348396"/>
                  <a:pt x="3763447" y="357874"/>
                  <a:pt x="3765590" y="367328"/>
                </a:cubicBezTo>
                <a:lnTo>
                  <a:pt x="3769400" y="395640"/>
                </a:lnTo>
                <a:cubicBezTo>
                  <a:pt x="3769590" y="376781"/>
                  <a:pt x="3762352" y="357921"/>
                  <a:pt x="3759494" y="338870"/>
                </a:cubicBez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8"/>
                </a:lnTo>
                <a:lnTo>
                  <a:pt x="3785402" y="228944"/>
                </a:lnTo>
                <a:lnTo>
                  <a:pt x="3785402" y="228949"/>
                </a:lnTo>
                <a:lnTo>
                  <a:pt x="3785402" y="228948"/>
                </a:lnTo>
                <a:lnTo>
                  <a:pt x="3785402" y="228944"/>
                </a:lnTo>
                <a:lnTo>
                  <a:pt x="3780943" y="177271"/>
                </a:lnTo>
                <a:lnTo>
                  <a:pt x="3777129" y="153388"/>
                </a:lnTo>
                <a:lnTo>
                  <a:pt x="3776930" y="151569"/>
                </a:lnTo>
                <a:cubicBezTo>
                  <a:pt x="3772700" y="125876"/>
                  <a:pt x="3768195" y="100174"/>
                  <a:pt x="3766811" y="74129"/>
                </a:cubicBezTo>
                <a:close/>
                <a:moveTo>
                  <a:pt x="3766492" y="0"/>
                </a:moveTo>
                <a:lnTo>
                  <a:pt x="4230600" y="0"/>
                </a:lnTo>
                <a:lnTo>
                  <a:pt x="4229473" y="2817"/>
                </a:lnTo>
                <a:cubicBezTo>
                  <a:pt x="4221091" y="21486"/>
                  <a:pt x="4218423" y="43012"/>
                  <a:pt x="4215374" y="63587"/>
                </a:cubicBezTo>
                <a:cubicBezTo>
                  <a:pt x="4209850" y="101308"/>
                  <a:pt x="4206420" y="139219"/>
                  <a:pt x="4201468" y="176939"/>
                </a:cubicBezTo>
                <a:cubicBezTo>
                  <a:pt x="4200324" y="184941"/>
                  <a:pt x="4198230"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4" y="1489720"/>
                </a:cubicBezTo>
                <a:cubicBezTo>
                  <a:pt x="4198992" y="1505724"/>
                  <a:pt x="4192324" y="1523059"/>
                  <a:pt x="4196324" y="1537537"/>
                </a:cubicBezTo>
                <a:cubicBezTo>
                  <a:pt x="4207374" y="1576019"/>
                  <a:pt x="4220709" y="1614120"/>
                  <a:pt x="4237473" y="1650317"/>
                </a:cubicBezTo>
                <a:cubicBezTo>
                  <a:pt x="4254428" y="1687086"/>
                  <a:pt x="4268716" y="1721185"/>
                  <a:pt x="4251572" y="1763287"/>
                </a:cubicBezTo>
                <a:cubicBezTo>
                  <a:pt x="4244331" y="1781194"/>
                  <a:pt x="4249476" y="1804816"/>
                  <a:pt x="4251380" y="1825393"/>
                </a:cubicBezTo>
                <a:cubicBezTo>
                  <a:pt x="4252904" y="1840441"/>
                  <a:pt x="4261478" y="1854920"/>
                  <a:pt x="4261478" y="1869780"/>
                </a:cubicBezTo>
                <a:cubicBezTo>
                  <a:pt x="4261478" y="1909408"/>
                  <a:pt x="4271574" y="1944649"/>
                  <a:pt x="4292149" y="1978940"/>
                </a:cubicBezTo>
                <a:cubicBezTo>
                  <a:pt x="4300149" y="1992279"/>
                  <a:pt x="4294815" y="2013043"/>
                  <a:pt x="4296911" y="2030378"/>
                </a:cubicBezTo>
                <a:cubicBezTo>
                  <a:pt x="4299387" y="2048668"/>
                  <a:pt x="4301673" y="2067525"/>
                  <a:pt x="4307200" y="2085054"/>
                </a:cubicBezTo>
                <a:cubicBezTo>
                  <a:pt x="4321678" y="2130393"/>
                  <a:pt x="4338061" y="2175163"/>
                  <a:pt x="4353301" y="2220312"/>
                </a:cubicBezTo>
                <a:cubicBezTo>
                  <a:pt x="4365876" y="2257459"/>
                  <a:pt x="4355969" y="2294039"/>
                  <a:pt x="4350635" y="2330806"/>
                </a:cubicBezTo>
                <a:cubicBezTo>
                  <a:pt x="4347205" y="2353859"/>
                  <a:pt x="4339013" y="2375383"/>
                  <a:pt x="4351205" y="2401292"/>
                </a:cubicBezTo>
                <a:cubicBezTo>
                  <a:pt x="4362827" y="2426059"/>
                  <a:pt x="4360159" y="2457492"/>
                  <a:pt x="4366446" y="2485307"/>
                </a:cubicBezTo>
                <a:cubicBezTo>
                  <a:pt x="4371780" y="2508742"/>
                  <a:pt x="4380354" y="2531409"/>
                  <a:pt x="4388736" y="2554079"/>
                </a:cubicBezTo>
                <a:cubicBezTo>
                  <a:pt x="4400167" y="2584942"/>
                  <a:pt x="4412167" y="2615421"/>
                  <a:pt x="4406453" y="2649143"/>
                </a:cubicBezTo>
                <a:cubicBezTo>
                  <a:pt x="4399975" y="2687436"/>
                  <a:pt x="4424359" y="2713723"/>
                  <a:pt x="4440554" y="2743826"/>
                </a:cubicBezTo>
                <a:cubicBezTo>
                  <a:pt x="4451602" y="2764590"/>
                  <a:pt x="4459795" y="2787259"/>
                  <a:pt x="4466653" y="2809930"/>
                </a:cubicBezTo>
                <a:cubicBezTo>
                  <a:pt x="4475607" y="2840219"/>
                  <a:pt x="4480941" y="2871462"/>
                  <a:pt x="4489704" y="2901943"/>
                </a:cubicBezTo>
                <a:cubicBezTo>
                  <a:pt x="4502848" y="2948047"/>
                  <a:pt x="4513136" y="2994722"/>
                  <a:pt x="4505896" y="3042728"/>
                </a:cubicBezTo>
                <a:cubicBezTo>
                  <a:pt x="4502658" y="3064827"/>
                  <a:pt x="4502848" y="3085403"/>
                  <a:pt x="4507612" y="3107500"/>
                </a:cubicBezTo>
                <a:cubicBezTo>
                  <a:pt x="4515422" y="3143695"/>
                  <a:pt x="4516375" y="3180844"/>
                  <a:pt x="4545521" y="3209993"/>
                </a:cubicBezTo>
                <a:cubicBezTo>
                  <a:pt x="4555810" y="3220280"/>
                  <a:pt x="4558476" y="3238758"/>
                  <a:pt x="4563810" y="3253809"/>
                </a:cubicBezTo>
                <a:cubicBezTo>
                  <a:pt x="4570098" y="3271145"/>
                  <a:pt x="4566858" y="3283908"/>
                  <a:pt x="4548570" y="3293244"/>
                </a:cubicBezTo>
                <a:cubicBezTo>
                  <a:pt x="4540379" y="3297434"/>
                  <a:pt x="4532377" y="3309437"/>
                  <a:pt x="4531043" y="3318771"/>
                </a:cubicBezTo>
                <a:cubicBezTo>
                  <a:pt x="4527043" y="3346776"/>
                  <a:pt x="4532949" y="3372495"/>
                  <a:pt x="4545904" y="3399546"/>
                </a:cubicBezTo>
                <a:cubicBezTo>
                  <a:pt x="4558096" y="3424883"/>
                  <a:pt x="4556762" y="3456508"/>
                  <a:pt x="4561524" y="3485275"/>
                </a:cubicBezTo>
                <a:cubicBezTo>
                  <a:pt x="4564954" y="3505657"/>
                  <a:pt x="4572002" y="3526042"/>
                  <a:pt x="4572002" y="3546617"/>
                </a:cubicBezTo>
                <a:cubicBezTo>
                  <a:pt x="4572002" y="3572146"/>
                  <a:pt x="4565906" y="3597482"/>
                  <a:pt x="4563620" y="3623201"/>
                </a:cubicBezTo>
                <a:cubicBezTo>
                  <a:pt x="4561716" y="3643204"/>
                  <a:pt x="4562478" y="3663589"/>
                  <a:pt x="4560192" y="3683591"/>
                </a:cubicBezTo>
                <a:cubicBezTo>
                  <a:pt x="4558476" y="3699976"/>
                  <a:pt x="4554096" y="3716168"/>
                  <a:pt x="4550476" y="3732361"/>
                </a:cubicBezTo>
                <a:cubicBezTo>
                  <a:pt x="4549142" y="3738267"/>
                  <a:pt x="4543997" y="3744173"/>
                  <a:pt x="4544759" y="3749506"/>
                </a:cubicBezTo>
                <a:cubicBezTo>
                  <a:pt x="4552952" y="3802467"/>
                  <a:pt x="4516375" y="3840569"/>
                  <a:pt x="4500182" y="3885338"/>
                </a:cubicBezTo>
                <a:cubicBezTo>
                  <a:pt x="4483035" y="3932394"/>
                  <a:pt x="4456747" y="3977925"/>
                  <a:pt x="4464557" y="4030503"/>
                </a:cubicBezTo>
                <a:cubicBezTo>
                  <a:pt x="4469319" y="4062318"/>
                  <a:pt x="4480369" y="4092989"/>
                  <a:pt x="4487038" y="4124614"/>
                </a:cubicBezTo>
                <a:cubicBezTo>
                  <a:pt x="4489324" y="4135854"/>
                  <a:pt x="4488942" y="4148427"/>
                  <a:pt x="4486656" y="4159667"/>
                </a:cubicBezTo>
                <a:cubicBezTo>
                  <a:pt x="4476177" y="4213961"/>
                  <a:pt x="4474653" y="4267493"/>
                  <a:pt x="4491800" y="4320837"/>
                </a:cubicBezTo>
                <a:cubicBezTo>
                  <a:pt x="4494658" y="4329979"/>
                  <a:pt x="4497324" y="4339695"/>
                  <a:pt x="4497324" y="4349222"/>
                </a:cubicBezTo>
                <a:cubicBezTo>
                  <a:pt x="4497324" y="4401419"/>
                  <a:pt x="4493324" y="4452665"/>
                  <a:pt x="4474653" y="4502579"/>
                </a:cubicBezTo>
                <a:cubicBezTo>
                  <a:pt x="4468367" y="4519343"/>
                  <a:pt x="4472367" y="4539728"/>
                  <a:pt x="4470843" y="4558207"/>
                </a:cubicBezTo>
                <a:cubicBezTo>
                  <a:pt x="4469511" y="4575351"/>
                  <a:pt x="4468939" y="4592878"/>
                  <a:pt x="4464557" y="4609452"/>
                </a:cubicBezTo>
                <a:cubicBezTo>
                  <a:pt x="4458081" y="4633647"/>
                  <a:pt x="4457319" y="4656126"/>
                  <a:pt x="4463033" y="4681083"/>
                </a:cubicBezTo>
                <a:cubicBezTo>
                  <a:pt x="4468367" y="4704895"/>
                  <a:pt x="4465701" y="4730614"/>
                  <a:pt x="4465891" y="4755381"/>
                </a:cubicBezTo>
                <a:cubicBezTo>
                  <a:pt x="4466081" y="4783004"/>
                  <a:pt x="4466271" y="4810627"/>
                  <a:pt x="4465319" y="4838250"/>
                </a:cubicBezTo>
                <a:cubicBezTo>
                  <a:pt x="4464939" y="4849300"/>
                  <a:pt x="4457319" y="4861873"/>
                  <a:pt x="4460367" y="4871019"/>
                </a:cubicBezTo>
                <a:cubicBezTo>
                  <a:pt x="4470653" y="4900546"/>
                  <a:pt x="4458271" y="4930075"/>
                  <a:pt x="4463795" y="4959602"/>
                </a:cubicBezTo>
                <a:cubicBezTo>
                  <a:pt x="4466653" y="4974082"/>
                  <a:pt x="4458843" y="4990465"/>
                  <a:pt x="4458081" y="5006086"/>
                </a:cubicBezTo>
                <a:cubicBezTo>
                  <a:pt x="4456747" y="5031614"/>
                  <a:pt x="4457319" y="5057141"/>
                  <a:pt x="4456937" y="5082670"/>
                </a:cubicBezTo>
                <a:cubicBezTo>
                  <a:pt x="4456747" y="5091052"/>
                  <a:pt x="4455985" y="5099245"/>
                  <a:pt x="4455602" y="5107627"/>
                </a:cubicBezTo>
                <a:cubicBezTo>
                  <a:pt x="4455222" y="5115057"/>
                  <a:pt x="4453508" y="5122867"/>
                  <a:pt x="4454840" y="5129916"/>
                </a:cubicBezTo>
                <a:cubicBezTo>
                  <a:pt x="4459605" y="5155445"/>
                  <a:pt x="4467415" y="5180591"/>
                  <a:pt x="4470463" y="5206308"/>
                </a:cubicBezTo>
                <a:cubicBezTo>
                  <a:pt x="4473129" y="5228597"/>
                  <a:pt x="4469511" y="5251650"/>
                  <a:pt x="4471415" y="5274129"/>
                </a:cubicBezTo>
                <a:cubicBezTo>
                  <a:pt x="4474653" y="5313754"/>
                  <a:pt x="4480369" y="5353379"/>
                  <a:pt x="4483989" y="5393005"/>
                </a:cubicBezTo>
                <a:cubicBezTo>
                  <a:pt x="4484751" y="5401579"/>
                  <a:pt x="4479987" y="5410531"/>
                  <a:pt x="4479607" y="5419295"/>
                </a:cubicBezTo>
                <a:cubicBezTo>
                  <a:pt x="4478655" y="5446728"/>
                  <a:pt x="4478463" y="5474161"/>
                  <a:pt x="4477893" y="5501594"/>
                </a:cubicBezTo>
                <a:cubicBezTo>
                  <a:pt x="4477701" y="5517215"/>
                  <a:pt x="4478273" y="5533027"/>
                  <a:pt x="4476559" y="5548460"/>
                </a:cubicBezTo>
                <a:cubicBezTo>
                  <a:pt x="4474273" y="5568842"/>
                  <a:pt x="4470843" y="5587321"/>
                  <a:pt x="4485703" y="5606372"/>
                </a:cubicBezTo>
                <a:cubicBezTo>
                  <a:pt x="4508754" y="5635711"/>
                  <a:pt x="4499800" y="5673050"/>
                  <a:pt x="4505134" y="5706959"/>
                </a:cubicBezTo>
                <a:cubicBezTo>
                  <a:pt x="4506468" y="5715723"/>
                  <a:pt x="4506658" y="5724678"/>
                  <a:pt x="4508182" y="5733440"/>
                </a:cubicBezTo>
                <a:cubicBezTo>
                  <a:pt x="4511040" y="5749634"/>
                  <a:pt x="4514278" y="5765635"/>
                  <a:pt x="4517519" y="5781830"/>
                </a:cubicBezTo>
                <a:cubicBezTo>
                  <a:pt x="4518089" y="5784686"/>
                  <a:pt x="4518281" y="5787924"/>
                  <a:pt x="4519233" y="5790592"/>
                </a:cubicBezTo>
                <a:cubicBezTo>
                  <a:pt x="4527233" y="5815169"/>
                  <a:pt x="4536377" y="5839361"/>
                  <a:pt x="4542855" y="5864318"/>
                </a:cubicBezTo>
                <a:cubicBezTo>
                  <a:pt x="4546094" y="5876511"/>
                  <a:pt x="4546476" y="5890037"/>
                  <a:pt x="4544759" y="5902610"/>
                </a:cubicBezTo>
                <a:cubicBezTo>
                  <a:pt x="4539807" y="5939377"/>
                  <a:pt x="4537711" y="5975764"/>
                  <a:pt x="4544951" y="6012723"/>
                </a:cubicBezTo>
                <a:cubicBezTo>
                  <a:pt x="4547808" y="6027392"/>
                  <a:pt x="4543045" y="6043776"/>
                  <a:pt x="4541331" y="6059397"/>
                </a:cubicBezTo>
                <a:cubicBezTo>
                  <a:pt x="4536759" y="6096736"/>
                  <a:pt x="4531805" y="6134075"/>
                  <a:pt x="4527425" y="6171605"/>
                </a:cubicBezTo>
                <a:cubicBezTo>
                  <a:pt x="4524757" y="6195037"/>
                  <a:pt x="4523233" y="6218660"/>
                  <a:pt x="4520567" y="6242093"/>
                </a:cubicBezTo>
                <a:cubicBezTo>
                  <a:pt x="4517327" y="6269144"/>
                  <a:pt x="4512374" y="6296005"/>
                  <a:pt x="4509706" y="6323058"/>
                </a:cubicBezTo>
                <a:cubicBezTo>
                  <a:pt x="4506658" y="6353919"/>
                  <a:pt x="4506088" y="6384972"/>
                  <a:pt x="4502848" y="6415833"/>
                </a:cubicBezTo>
                <a:cubicBezTo>
                  <a:pt x="4496562" y="6472225"/>
                  <a:pt x="4489132" y="6528424"/>
                  <a:pt x="4482083" y="6584812"/>
                </a:cubicBezTo>
                <a:cubicBezTo>
                  <a:pt x="4475225" y="6639488"/>
                  <a:pt x="4469129" y="6694164"/>
                  <a:pt x="4460557" y="6748458"/>
                </a:cubicBezTo>
                <a:cubicBezTo>
                  <a:pt x="4456937" y="6771319"/>
                  <a:pt x="4447030" y="6793035"/>
                  <a:pt x="4441506" y="6815516"/>
                </a:cubicBezTo>
                <a:lnTo>
                  <a:pt x="4431806" y="6858001"/>
                </a:lnTo>
                <a:lnTo>
                  <a:pt x="4259553" y="6858001"/>
                </a:lnTo>
                <a:lnTo>
                  <a:pt x="4265716" y="6812064"/>
                </a:lnTo>
                <a:lnTo>
                  <a:pt x="4265716" y="6812064"/>
                </a:lnTo>
                <a:lnTo>
                  <a:pt x="4265716" y="6812063"/>
                </a:lnTo>
                <a:cubicBezTo>
                  <a:pt x="4265240" y="6788417"/>
                  <a:pt x="4259954" y="6764841"/>
                  <a:pt x="4246238" y="6742552"/>
                </a:cubicBezTo>
                <a:lnTo>
                  <a:pt x="4232402" y="6702976"/>
                </a:lnTo>
                <a:lnTo>
                  <a:pt x="4235549" y="6683027"/>
                </a:lnTo>
                <a:cubicBezTo>
                  <a:pt x="4237915" y="6676306"/>
                  <a:pt x="4241666" y="6669496"/>
                  <a:pt x="4247000" y="6662542"/>
                </a:cubicBezTo>
                <a:cubicBezTo>
                  <a:pt x="4254334" y="6653111"/>
                  <a:pt x="4256191" y="6639108"/>
                  <a:pt x="4254095" y="6625225"/>
                </a:cubicBezTo>
                <a:lnTo>
                  <a:pt x="4254095" y="6625225"/>
                </a:lnTo>
                <a:lnTo>
                  <a:pt x="4254095" y="6625224"/>
                </a:lnTo>
                <a:cubicBezTo>
                  <a:pt x="4251999" y="6611342"/>
                  <a:pt x="4245951" y="6597578"/>
                  <a:pt x="4237473" y="6588625"/>
                </a:cubicBezTo>
                <a:lnTo>
                  <a:pt x="4214994" y="6564620"/>
                </a:lnTo>
                <a:lnTo>
                  <a:pt x="4214994" y="6564621"/>
                </a:lnTo>
                <a:cubicBezTo>
                  <a:pt x="4225281" y="6575479"/>
                  <a:pt x="4231377" y="6582147"/>
                  <a:pt x="4237473" y="6588626"/>
                </a:cubicBezTo>
                <a:lnTo>
                  <a:pt x="4254095" y="6625225"/>
                </a:lnTo>
                <a:lnTo>
                  <a:pt x="4254084" y="6645552"/>
                </a:lnTo>
                <a:cubicBezTo>
                  <a:pt x="4252965" y="6651967"/>
                  <a:pt x="4250667" y="6657825"/>
                  <a:pt x="4247000" y="6662541"/>
                </a:cubicBezTo>
                <a:cubicBezTo>
                  <a:pt x="4236332" y="6676448"/>
                  <a:pt x="4231997" y="6689783"/>
                  <a:pt x="4232402" y="6702976"/>
                </a:cubicBezTo>
                <a:lnTo>
                  <a:pt x="4232402" y="6702976"/>
                </a:lnTo>
                <a:lnTo>
                  <a:pt x="4232402" y="6702977"/>
                </a:lnTo>
                <a:cubicBezTo>
                  <a:pt x="4232807" y="6716169"/>
                  <a:pt x="4237951" y="6729219"/>
                  <a:pt x="4246238" y="6742553"/>
                </a:cubicBezTo>
                <a:cubicBezTo>
                  <a:pt x="4253096" y="6753698"/>
                  <a:pt x="4257847" y="6765164"/>
                  <a:pt x="4260942" y="6776800"/>
                </a:cubicBezTo>
                <a:lnTo>
                  <a:pt x="4265716" y="6812064"/>
                </a:lnTo>
                <a:lnTo>
                  <a:pt x="4259553" y="6858001"/>
                </a:lnTo>
                <a:lnTo>
                  <a:pt x="4259553" y="6858001"/>
                </a:lnTo>
                <a:lnTo>
                  <a:pt x="4259553" y="6858002"/>
                </a:lnTo>
                <a:lnTo>
                  <a:pt x="0" y="6858002"/>
                </a:lnTo>
                <a:lnTo>
                  <a:pt x="0" y="2"/>
                </a:lnTo>
                <a:lnTo>
                  <a:pt x="3766492" y="1"/>
                </a:lnTo>
                <a:lnTo>
                  <a:pt x="3769210" y="21486"/>
                </a:lnTo>
                <a:close/>
              </a:path>
            </a:pathLst>
          </a:custGeom>
          <a:effectLst>
            <a:outerShdw blurRad="381000" dist="152400" algn="l" rotWithShape="0">
              <a:prstClr val="black">
                <a:alpha val="10000"/>
              </a:prstClr>
            </a:outerShdw>
          </a:effectLst>
        </p:spPr>
      </p:pic>
      <p:sp>
        <p:nvSpPr>
          <p:cNvPr id="11" name="Freeform: Shape 10">
            <a:extLst>
              <a:ext uri="{FF2B5EF4-FFF2-40B4-BE49-F238E27FC236}">
                <a16:creationId xmlns:a16="http://schemas.microsoft.com/office/drawing/2014/main" id="{340822D1-9EEA-4ECF-9360-D9AF87950D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05643" y="2991643"/>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DC292A62-7F34-4E30-BE04-48164A1DA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05643" y="2991644"/>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7FEBC963-A04C-7935-BE68-B9CE58D8E88B}"/>
              </a:ext>
            </a:extLst>
          </p:cNvPr>
          <p:cNvSpPr>
            <a:spLocks noGrp="1"/>
          </p:cNvSpPr>
          <p:nvPr>
            <p:ph idx="1"/>
          </p:nvPr>
        </p:nvSpPr>
        <p:spPr>
          <a:xfrm>
            <a:off x="5221267" y="1523999"/>
            <a:ext cx="6095999" cy="3048001"/>
          </a:xfrm>
        </p:spPr>
        <p:txBody>
          <a:bodyPr>
            <a:noAutofit/>
          </a:bodyPr>
          <a:lstStyle/>
          <a:p>
            <a:r>
              <a:rPr lang="en-US" sz="1800" kern="100" dirty="0">
                <a:effectLst/>
                <a:latin typeface="Times New Roman" panose="02020603050405020304" pitchFamily="18" charset="0"/>
                <a:ea typeface="Calibri" panose="020F0502020204030204" pitchFamily="34" charset="0"/>
                <a:cs typeface="Shruti" panose="020B0502040204020203" pitchFamily="34" charset="0"/>
              </a:rPr>
              <a:t>Water is a critical resource, and its consumption and availability are significant concerns in Canada. </a:t>
            </a:r>
          </a:p>
          <a:p>
            <a:r>
              <a:rPr lang="en-US" sz="1800" kern="100" dirty="0">
                <a:effectLst/>
                <a:latin typeface="Times New Roman" panose="02020603050405020304" pitchFamily="18" charset="0"/>
                <a:ea typeface="Calibri" panose="020F0502020204030204" pitchFamily="34" charset="0"/>
                <a:cs typeface="Shruti" panose="020B0502040204020203" pitchFamily="34" charset="0"/>
              </a:rPr>
              <a:t>This report provides a comprehensive study of water consumption in Canada, including household, irrigation, and industrial use, as well as river levels across the country. </a:t>
            </a:r>
          </a:p>
          <a:p>
            <a:r>
              <a:rPr lang="en-US" sz="1800" kern="100" dirty="0">
                <a:effectLst/>
                <a:latin typeface="Times New Roman" panose="02020603050405020304" pitchFamily="18" charset="0"/>
                <a:ea typeface="Calibri" panose="020F0502020204030204" pitchFamily="34" charset="0"/>
                <a:cs typeface="Shruti" panose="020B0502040204020203" pitchFamily="34" charset="0"/>
              </a:rPr>
              <a:t>Our research shows that Canada has one of the highest sources of water in the world; however, any misuse in addition to global climate change are affecting river levels and water quality. </a:t>
            </a:r>
          </a:p>
          <a:p>
            <a:r>
              <a:rPr lang="en-US" sz="1800" kern="100" dirty="0">
                <a:effectLst/>
                <a:latin typeface="Times New Roman" panose="02020603050405020304" pitchFamily="18" charset="0"/>
                <a:ea typeface="Calibri" panose="020F0502020204030204" pitchFamily="34" charset="0"/>
                <a:cs typeface="Shruti" panose="020B0502040204020203" pitchFamily="34" charset="0"/>
              </a:rPr>
              <a:t>Our analysis highlights the need for efficient practices and technology to reduce water consumption and promote sustainable use of water resources in Canada. </a:t>
            </a:r>
          </a:p>
          <a:p>
            <a:r>
              <a:rPr lang="en-US" sz="1800" kern="100" dirty="0">
                <a:effectLst/>
                <a:latin typeface="Times New Roman" panose="02020603050405020304" pitchFamily="18" charset="0"/>
                <a:ea typeface="Calibri" panose="020F0502020204030204" pitchFamily="34" charset="0"/>
                <a:cs typeface="Shruti" panose="020B0502040204020203" pitchFamily="34" charset="0"/>
              </a:rPr>
              <a:t>The report concludes with recommendations for policymakers, industries, and households to reduce water consumption, protect river levels, and ensure the long-term availability of water resources in Canada.</a:t>
            </a:r>
            <a:endParaRPr lang="en-US" sz="1800" kern="100" dirty="0">
              <a:effectLst/>
              <a:latin typeface="Calibri" panose="020F0502020204030204" pitchFamily="34" charset="0"/>
              <a:ea typeface="Calibri" panose="020F0502020204030204" pitchFamily="34" charset="0"/>
              <a:cs typeface="Shruti" panose="020B0502040204020203" pitchFamily="34" charset="0"/>
            </a:endParaRPr>
          </a:p>
        </p:txBody>
      </p:sp>
    </p:spTree>
    <p:extLst>
      <p:ext uri="{BB962C8B-B14F-4D97-AF65-F5344CB8AC3E}">
        <p14:creationId xmlns:p14="http://schemas.microsoft.com/office/powerpoint/2010/main" val="516029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D65203-E95C-B217-8B40-E0657018DC86}"/>
              </a:ext>
            </a:extLst>
          </p:cNvPr>
          <p:cNvSpPr>
            <a:spLocks noGrp="1"/>
          </p:cNvSpPr>
          <p:nvPr>
            <p:ph type="title"/>
          </p:nvPr>
        </p:nvSpPr>
        <p:spPr>
          <a:xfrm>
            <a:off x="615903" y="92765"/>
            <a:ext cx="4400549" cy="1263512"/>
          </a:xfrm>
        </p:spPr>
        <p:txBody>
          <a:bodyPr anchor="b">
            <a:normAutofit/>
          </a:bodyPr>
          <a:lstStyle/>
          <a:p>
            <a:r>
              <a:rPr lang="en-US" dirty="0"/>
              <a:t>Background</a:t>
            </a:r>
          </a:p>
        </p:txBody>
      </p:sp>
      <p:pic>
        <p:nvPicPr>
          <p:cNvPr id="5" name="Picture 4" descr="Pattern created by river delta taken from above">
            <a:extLst>
              <a:ext uri="{FF2B5EF4-FFF2-40B4-BE49-F238E27FC236}">
                <a16:creationId xmlns:a16="http://schemas.microsoft.com/office/drawing/2014/main" id="{63BB3D5B-40A2-62B6-610C-D928D46567DF}"/>
              </a:ext>
            </a:extLst>
          </p:cNvPr>
          <p:cNvPicPr>
            <a:picLocks noChangeAspect="1"/>
          </p:cNvPicPr>
          <p:nvPr/>
        </p:nvPicPr>
        <p:blipFill rotWithShape="1">
          <a:blip r:embed="rId2"/>
          <a:srcRect l="12093" r="17480"/>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11" name="Group 10">
            <a:extLst>
              <a:ext uri="{FF2B5EF4-FFF2-40B4-BE49-F238E27FC236}">
                <a16:creationId xmlns:a16="http://schemas.microsoft.com/office/drawing/2014/main" id="{EE5D87AC-5CCC-4E1F-8B25-D3A6053029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12" name="Freeform: Shape 11">
              <a:extLst>
                <a:ext uri="{FF2B5EF4-FFF2-40B4-BE49-F238E27FC236}">
                  <a16:creationId xmlns:a16="http://schemas.microsoft.com/office/drawing/2014/main" id="{6EFC8E10-A01A-44C0-92B4-4837ED6C4B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3329C434-C896-4DBB-9A47-D99A5EE41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0399BD67-5C91-A9BB-70AB-87F9FDB891B5}"/>
              </a:ext>
            </a:extLst>
          </p:cNvPr>
          <p:cNvSpPr>
            <a:spLocks noGrp="1"/>
          </p:cNvSpPr>
          <p:nvPr>
            <p:ph idx="1"/>
          </p:nvPr>
        </p:nvSpPr>
        <p:spPr>
          <a:xfrm>
            <a:off x="615903" y="1665469"/>
            <a:ext cx="4400549" cy="3167019"/>
          </a:xfrm>
        </p:spPr>
        <p:txBody>
          <a:bodyPr anchor="t">
            <a:noAutofit/>
          </a:bodyPr>
          <a:lstStyle/>
          <a:p>
            <a:r>
              <a:rPr lang="en-US" sz="1800" kern="100" dirty="0">
                <a:effectLst/>
                <a:latin typeface="Times New Roman" panose="02020603050405020304" pitchFamily="18" charset="0"/>
                <a:ea typeface="Calibri" panose="020F0502020204030204" pitchFamily="34" charset="0"/>
                <a:cs typeface="Shruti" panose="020B0502040204020203" pitchFamily="34" charset="0"/>
              </a:rPr>
              <a:t>Canada is home to many large rivers that support numerous communities, ecosystems, and industries. </a:t>
            </a:r>
          </a:p>
          <a:p>
            <a:r>
              <a:rPr lang="en-US" sz="1800" kern="100" dirty="0">
                <a:effectLst/>
                <a:latin typeface="Times New Roman" panose="02020603050405020304" pitchFamily="18" charset="0"/>
                <a:ea typeface="Calibri" panose="020F0502020204030204" pitchFamily="34" charset="0"/>
                <a:cs typeface="Shruti" panose="020B0502040204020203" pitchFamily="34" charset="0"/>
              </a:rPr>
              <a:t>However, climate change and human activities, including water consumption, have put significant pressure on river levels and water quality. </a:t>
            </a:r>
          </a:p>
          <a:p>
            <a:r>
              <a:rPr lang="en-US" sz="1800" kern="100" dirty="0">
                <a:effectLst/>
                <a:latin typeface="Times New Roman" panose="02020603050405020304" pitchFamily="18" charset="0"/>
                <a:ea typeface="Calibri" panose="020F0502020204030204" pitchFamily="34" charset="0"/>
                <a:cs typeface="Shruti" panose="020B0502040204020203" pitchFamily="34" charset="0"/>
              </a:rPr>
              <a:t>In recent years, Canada's population growth, urbanization, and industrialization have increased water demand, leading to concerns about water scarcity in some regions. </a:t>
            </a:r>
          </a:p>
          <a:p>
            <a:r>
              <a:rPr lang="en-US" sz="1800" kern="100" dirty="0">
                <a:effectLst/>
                <a:latin typeface="Times New Roman" panose="02020603050405020304" pitchFamily="18" charset="0"/>
                <a:ea typeface="Calibri" panose="020F0502020204030204" pitchFamily="34" charset="0"/>
                <a:cs typeface="Shruti" panose="020B0502040204020203" pitchFamily="34" charset="0"/>
              </a:rPr>
              <a:t>According to Statistics Canada [1], the average household in Canada consumes about 215 liters of water per day, and irrigation and industrial use also contribute significantly to the overall water consumption in Canada.</a:t>
            </a:r>
            <a:endParaRPr lang="en-US" sz="1800" kern="100" dirty="0">
              <a:effectLst/>
              <a:latin typeface="Calibri" panose="020F0502020204030204" pitchFamily="34" charset="0"/>
              <a:ea typeface="Calibri" panose="020F0502020204030204" pitchFamily="34" charset="0"/>
              <a:cs typeface="Shruti" panose="020B0502040204020203" pitchFamily="34" charset="0"/>
            </a:endParaRPr>
          </a:p>
        </p:txBody>
      </p:sp>
    </p:spTree>
    <p:extLst>
      <p:ext uri="{BB962C8B-B14F-4D97-AF65-F5344CB8AC3E}">
        <p14:creationId xmlns:p14="http://schemas.microsoft.com/office/powerpoint/2010/main" val="2666769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63CC3D-FBFF-A3A7-D6FB-EE621F29EE95}"/>
              </a:ext>
            </a:extLst>
          </p:cNvPr>
          <p:cNvSpPr>
            <a:spLocks noGrp="1"/>
          </p:cNvSpPr>
          <p:nvPr>
            <p:ph type="title"/>
          </p:nvPr>
        </p:nvSpPr>
        <p:spPr>
          <a:xfrm>
            <a:off x="311835" y="0"/>
            <a:ext cx="6095998" cy="981072"/>
          </a:xfrm>
        </p:spPr>
        <p:txBody>
          <a:bodyPr anchor="b">
            <a:normAutofit/>
          </a:bodyPr>
          <a:lstStyle/>
          <a:p>
            <a:r>
              <a:rPr lang="en-US" dirty="0"/>
              <a:t>Analysis</a:t>
            </a:r>
          </a:p>
        </p:txBody>
      </p:sp>
      <p:pic>
        <p:nvPicPr>
          <p:cNvPr id="5" name="Picture 4" descr="Graph on document with pen">
            <a:extLst>
              <a:ext uri="{FF2B5EF4-FFF2-40B4-BE49-F238E27FC236}">
                <a16:creationId xmlns:a16="http://schemas.microsoft.com/office/drawing/2014/main" id="{0942C8D9-D936-4270-7090-EF4B2450F196}"/>
              </a:ext>
            </a:extLst>
          </p:cNvPr>
          <p:cNvPicPr>
            <a:picLocks noChangeAspect="1"/>
          </p:cNvPicPr>
          <p:nvPr/>
        </p:nvPicPr>
        <p:blipFill rotWithShape="1">
          <a:blip r:embed="rId2"/>
          <a:srcRect l="34611" r="20888" b="-1"/>
          <a:stretch/>
        </p:blipFill>
        <p:spPr>
          <a:xfrm>
            <a:off x="7620000" y="10"/>
            <a:ext cx="4572002" cy="6857992"/>
          </a:xfrm>
          <a:custGeom>
            <a:avLst/>
            <a:gdLst/>
            <a:ahLst/>
            <a:cxnLst/>
            <a:rect l="l" t="t" r="r" b="b"/>
            <a:pathLst>
              <a:path w="4572002" h="6858002">
                <a:moveTo>
                  <a:pt x="276687" y="6438981"/>
                </a:moveTo>
                <a:cubicBezTo>
                  <a:pt x="286189" y="6444077"/>
                  <a:pt x="293666" y="6451650"/>
                  <a:pt x="296618" y="6463841"/>
                </a:cubicBezTo>
                <a:lnTo>
                  <a:pt x="296621" y="6463850"/>
                </a:lnTo>
                <a:lnTo>
                  <a:pt x="307605" y="6508052"/>
                </a:lnTo>
                <a:lnTo>
                  <a:pt x="310416" y="6513012"/>
                </a:lnTo>
                <a:lnTo>
                  <a:pt x="312883" y="6521804"/>
                </a:lnTo>
                <a:lnTo>
                  <a:pt x="329221" y="6546195"/>
                </a:lnTo>
                <a:lnTo>
                  <a:pt x="329221" y="6546194"/>
                </a:lnTo>
                <a:lnTo>
                  <a:pt x="310416" y="6513012"/>
                </a:lnTo>
                <a:lnTo>
                  <a:pt x="296621" y="6463850"/>
                </a:lnTo>
                <a:lnTo>
                  <a:pt x="296618" y="6463840"/>
                </a:lnTo>
                <a:close/>
                <a:moveTo>
                  <a:pt x="360891" y="2836172"/>
                </a:moveTo>
                <a:lnTo>
                  <a:pt x="360891" y="2836173"/>
                </a:lnTo>
                <a:cubicBezTo>
                  <a:pt x="364963" y="2839983"/>
                  <a:pt x="368249" y="2844317"/>
                  <a:pt x="369582" y="2848794"/>
                </a:cubicBezTo>
                <a:cubicBezTo>
                  <a:pt x="376249" y="2870416"/>
                  <a:pt x="384441" y="2892181"/>
                  <a:pt x="389490" y="2914328"/>
                </a:cubicBezTo>
                <a:lnTo>
                  <a:pt x="394121" y="2947863"/>
                </a:lnTo>
                <a:lnTo>
                  <a:pt x="390537" y="2982148"/>
                </a:lnTo>
                <a:cubicBezTo>
                  <a:pt x="382441" y="3014153"/>
                  <a:pt x="378631" y="3045777"/>
                  <a:pt x="378845" y="3077401"/>
                </a:cubicBezTo>
                <a:lnTo>
                  <a:pt x="378845" y="3077402"/>
                </a:lnTo>
                <a:lnTo>
                  <a:pt x="378845" y="3077402"/>
                </a:lnTo>
                <a:cubicBezTo>
                  <a:pt x="379059" y="3109026"/>
                  <a:pt x="383298" y="3140650"/>
                  <a:pt x="391299" y="3172655"/>
                </a:cubicBezTo>
                <a:cubicBezTo>
                  <a:pt x="417208" y="3276481"/>
                  <a:pt x="444640" y="3380306"/>
                  <a:pt x="438926" y="3489468"/>
                </a:cubicBezTo>
                <a:cubicBezTo>
                  <a:pt x="437974" y="3507564"/>
                  <a:pt x="449595" y="3529091"/>
                  <a:pt x="461025" y="3544714"/>
                </a:cubicBezTo>
                <a:cubicBezTo>
                  <a:pt x="466455" y="3552191"/>
                  <a:pt x="470634" y="3557716"/>
                  <a:pt x="473569" y="3562321"/>
                </a:cubicBezTo>
                <a:lnTo>
                  <a:pt x="478647" y="3574408"/>
                </a:lnTo>
                <a:lnTo>
                  <a:pt x="476296" y="3587174"/>
                </a:lnTo>
                <a:cubicBezTo>
                  <a:pt x="474277" y="3592232"/>
                  <a:pt x="471027" y="3598435"/>
                  <a:pt x="466549" y="3606817"/>
                </a:cubicBezTo>
                <a:cubicBezTo>
                  <a:pt x="462167" y="3614819"/>
                  <a:pt x="459501" y="3624725"/>
                  <a:pt x="453023" y="3630632"/>
                </a:cubicBezTo>
                <a:cubicBezTo>
                  <a:pt x="436545" y="3645682"/>
                  <a:pt x="430306" y="3662494"/>
                  <a:pt x="428782" y="3680163"/>
                </a:cubicBezTo>
                <a:lnTo>
                  <a:pt x="428782" y="3680164"/>
                </a:lnTo>
                <a:lnTo>
                  <a:pt x="428782" y="3680164"/>
                </a:lnTo>
                <a:lnTo>
                  <a:pt x="432830" y="3734838"/>
                </a:lnTo>
                <a:lnTo>
                  <a:pt x="432448" y="3754652"/>
                </a:lnTo>
                <a:cubicBezTo>
                  <a:pt x="426448" y="3767130"/>
                  <a:pt x="424496" y="3778655"/>
                  <a:pt x="426091" y="3789776"/>
                </a:cubicBezTo>
                <a:lnTo>
                  <a:pt x="426091" y="3789776"/>
                </a:lnTo>
                <a:lnTo>
                  <a:pt x="426091" y="3789777"/>
                </a:lnTo>
                <a:cubicBezTo>
                  <a:pt x="427687" y="3800897"/>
                  <a:pt x="432830" y="3811614"/>
                  <a:pt x="441022" y="3822473"/>
                </a:cubicBezTo>
                <a:lnTo>
                  <a:pt x="455357" y="3852620"/>
                </a:lnTo>
                <a:lnTo>
                  <a:pt x="454577" y="3868764"/>
                </a:lnTo>
                <a:cubicBezTo>
                  <a:pt x="453119" y="3874229"/>
                  <a:pt x="450356" y="3879766"/>
                  <a:pt x="445974" y="3885338"/>
                </a:cubicBezTo>
                <a:cubicBezTo>
                  <a:pt x="426543" y="3910104"/>
                  <a:pt x="416351" y="3935727"/>
                  <a:pt x="414089" y="3962159"/>
                </a:cubicBezTo>
                <a:lnTo>
                  <a:pt x="414089" y="3962160"/>
                </a:lnTo>
                <a:lnTo>
                  <a:pt x="414089" y="3962160"/>
                </a:lnTo>
                <a:cubicBezTo>
                  <a:pt x="411827" y="3988593"/>
                  <a:pt x="417495" y="4015835"/>
                  <a:pt x="429782" y="4043840"/>
                </a:cubicBezTo>
                <a:lnTo>
                  <a:pt x="444904" y="4103826"/>
                </a:lnTo>
                <a:lnTo>
                  <a:pt x="442936" y="4134255"/>
                </a:lnTo>
                <a:cubicBezTo>
                  <a:pt x="441094" y="4144498"/>
                  <a:pt x="438022" y="4154857"/>
                  <a:pt x="433592" y="4165383"/>
                </a:cubicBezTo>
                <a:cubicBezTo>
                  <a:pt x="430163" y="4173480"/>
                  <a:pt x="429592" y="4182767"/>
                  <a:pt x="429687" y="4192387"/>
                </a:cubicBezTo>
                <a:lnTo>
                  <a:pt x="429687" y="4192388"/>
                </a:lnTo>
                <a:lnTo>
                  <a:pt x="429687" y="4192388"/>
                </a:lnTo>
                <a:lnTo>
                  <a:pt x="429782" y="4221391"/>
                </a:lnTo>
                <a:lnTo>
                  <a:pt x="424066" y="4253014"/>
                </a:lnTo>
                <a:cubicBezTo>
                  <a:pt x="411873" y="4277401"/>
                  <a:pt x="396253" y="4300070"/>
                  <a:pt x="384250" y="4324645"/>
                </a:cubicBezTo>
                <a:cubicBezTo>
                  <a:pt x="378536" y="4336457"/>
                  <a:pt x="375488" y="4350554"/>
                  <a:pt x="375296" y="4363890"/>
                </a:cubicBezTo>
                <a:lnTo>
                  <a:pt x="375296" y="4363891"/>
                </a:lnTo>
                <a:lnTo>
                  <a:pt x="375296" y="4363891"/>
                </a:lnTo>
                <a:cubicBezTo>
                  <a:pt x="374344" y="4403326"/>
                  <a:pt x="374344" y="4442762"/>
                  <a:pt x="376058" y="4482005"/>
                </a:cubicBezTo>
                <a:cubicBezTo>
                  <a:pt x="378726" y="4546777"/>
                  <a:pt x="379298" y="4612501"/>
                  <a:pt x="436068" y="4659175"/>
                </a:cubicBezTo>
                <a:cubicBezTo>
                  <a:pt x="440640" y="4662987"/>
                  <a:pt x="443308" y="4671177"/>
                  <a:pt x="444070" y="4677656"/>
                </a:cubicBezTo>
                <a:cubicBezTo>
                  <a:pt x="447689" y="4707565"/>
                  <a:pt x="448071" y="4738236"/>
                  <a:pt x="453977" y="4767765"/>
                </a:cubicBezTo>
                <a:lnTo>
                  <a:pt x="455286" y="4800483"/>
                </a:lnTo>
                <a:lnTo>
                  <a:pt x="440450" y="4828916"/>
                </a:lnTo>
                <a:cubicBezTo>
                  <a:pt x="423877" y="4846490"/>
                  <a:pt x="412446" y="4866958"/>
                  <a:pt x="410740" y="4889275"/>
                </a:cubicBezTo>
                <a:lnTo>
                  <a:pt x="410740" y="4889275"/>
                </a:lnTo>
                <a:lnTo>
                  <a:pt x="410740" y="4889276"/>
                </a:lnTo>
                <a:cubicBezTo>
                  <a:pt x="410172" y="4896714"/>
                  <a:pt x="410683" y="4904358"/>
                  <a:pt x="412445" y="4912169"/>
                </a:cubicBezTo>
                <a:lnTo>
                  <a:pt x="413848" y="4933805"/>
                </a:lnTo>
                <a:lnTo>
                  <a:pt x="409088" y="4952673"/>
                </a:lnTo>
                <a:cubicBezTo>
                  <a:pt x="404302" y="4964604"/>
                  <a:pt x="396729" y="4975511"/>
                  <a:pt x="389013" y="4987037"/>
                </a:cubicBezTo>
                <a:cubicBezTo>
                  <a:pt x="377774" y="5003801"/>
                  <a:pt x="363676" y="5022852"/>
                  <a:pt x="362534" y="5041521"/>
                </a:cubicBezTo>
                <a:cubicBezTo>
                  <a:pt x="360677" y="5073241"/>
                  <a:pt x="338137" y="5101639"/>
                  <a:pt x="336386" y="5133224"/>
                </a:cubicBezTo>
                <a:lnTo>
                  <a:pt x="336386" y="5133225"/>
                </a:lnTo>
                <a:lnTo>
                  <a:pt x="336386" y="5133225"/>
                </a:lnTo>
                <a:lnTo>
                  <a:pt x="343101" y="5166114"/>
                </a:lnTo>
                <a:lnTo>
                  <a:pt x="342411" y="5172090"/>
                </a:lnTo>
                <a:cubicBezTo>
                  <a:pt x="341530" y="5174400"/>
                  <a:pt x="340339" y="5176876"/>
                  <a:pt x="339863" y="5179067"/>
                </a:cubicBezTo>
                <a:lnTo>
                  <a:pt x="339863" y="5179068"/>
                </a:lnTo>
                <a:lnTo>
                  <a:pt x="339863" y="5179068"/>
                </a:lnTo>
                <a:cubicBezTo>
                  <a:pt x="332623" y="5214122"/>
                  <a:pt x="339673" y="5247079"/>
                  <a:pt x="363486" y="5272797"/>
                </a:cubicBezTo>
                <a:cubicBezTo>
                  <a:pt x="379013" y="5289657"/>
                  <a:pt x="387538" y="5307422"/>
                  <a:pt x="390920" y="5326163"/>
                </a:cubicBezTo>
                <a:lnTo>
                  <a:pt x="392366" y="5355014"/>
                </a:lnTo>
                <a:lnTo>
                  <a:pt x="387489" y="5385384"/>
                </a:lnTo>
                <a:cubicBezTo>
                  <a:pt x="384250" y="5398721"/>
                  <a:pt x="381964" y="5412057"/>
                  <a:pt x="379298" y="5425582"/>
                </a:cubicBezTo>
                <a:cubicBezTo>
                  <a:pt x="375488" y="5443870"/>
                  <a:pt x="371486" y="5462351"/>
                  <a:pt x="367676" y="5480637"/>
                </a:cubicBezTo>
                <a:cubicBezTo>
                  <a:pt x="365771" y="5489497"/>
                  <a:pt x="363200" y="5498832"/>
                  <a:pt x="363152" y="5507667"/>
                </a:cubicBezTo>
                <a:lnTo>
                  <a:pt x="363152" y="5507668"/>
                </a:lnTo>
                <a:lnTo>
                  <a:pt x="363152" y="5507668"/>
                </a:lnTo>
                <a:cubicBezTo>
                  <a:pt x="363105" y="5516503"/>
                  <a:pt x="365581" y="5524837"/>
                  <a:pt x="373772" y="5531694"/>
                </a:cubicBezTo>
                <a:lnTo>
                  <a:pt x="383918" y="5547578"/>
                </a:lnTo>
                <a:lnTo>
                  <a:pt x="374344" y="5562746"/>
                </a:lnTo>
                <a:cubicBezTo>
                  <a:pt x="331671" y="5600467"/>
                  <a:pt x="305000" y="5646189"/>
                  <a:pt x="303096" y="5704483"/>
                </a:cubicBezTo>
                <a:cubicBezTo>
                  <a:pt x="302714" y="5716485"/>
                  <a:pt x="300048" y="5728678"/>
                  <a:pt x="297190" y="5740488"/>
                </a:cubicBezTo>
                <a:cubicBezTo>
                  <a:pt x="295475" y="5747728"/>
                  <a:pt x="293569" y="5756493"/>
                  <a:pt x="288425" y="5760873"/>
                </a:cubicBezTo>
                <a:cubicBezTo>
                  <a:pt x="249182" y="5794974"/>
                  <a:pt x="221939" y="5837457"/>
                  <a:pt x="200030" y="5883751"/>
                </a:cubicBezTo>
                <a:cubicBezTo>
                  <a:pt x="192220" y="5900323"/>
                  <a:pt x="184410" y="5918042"/>
                  <a:pt x="182124" y="5935949"/>
                </a:cubicBezTo>
                <a:lnTo>
                  <a:pt x="182124" y="5935950"/>
                </a:lnTo>
                <a:lnTo>
                  <a:pt x="182124" y="5935950"/>
                </a:lnTo>
                <a:cubicBezTo>
                  <a:pt x="179838" y="5954618"/>
                  <a:pt x="183648" y="5974241"/>
                  <a:pt x="185744" y="5993292"/>
                </a:cubicBezTo>
                <a:cubicBezTo>
                  <a:pt x="186886" y="6004532"/>
                  <a:pt x="186696" y="6017486"/>
                  <a:pt x="192220" y="6026441"/>
                </a:cubicBezTo>
                <a:cubicBezTo>
                  <a:pt x="209557" y="6054826"/>
                  <a:pt x="228225" y="6082259"/>
                  <a:pt x="248420" y="6108739"/>
                </a:cubicBezTo>
                <a:lnTo>
                  <a:pt x="262113" y="6133315"/>
                </a:lnTo>
                <a:lnTo>
                  <a:pt x="258413" y="6143190"/>
                </a:lnTo>
                <a:cubicBezTo>
                  <a:pt x="255862" y="6146732"/>
                  <a:pt x="251944" y="6150697"/>
                  <a:pt x="246514" y="6155602"/>
                </a:cubicBezTo>
                <a:cubicBezTo>
                  <a:pt x="224225" y="6175797"/>
                  <a:pt x="212605" y="6200944"/>
                  <a:pt x="207843" y="6228756"/>
                </a:cubicBezTo>
                <a:cubicBezTo>
                  <a:pt x="200412" y="6272764"/>
                  <a:pt x="194126" y="6317151"/>
                  <a:pt x="190506" y="6361539"/>
                </a:cubicBezTo>
                <a:lnTo>
                  <a:pt x="190506" y="6361540"/>
                </a:lnTo>
                <a:lnTo>
                  <a:pt x="190506" y="6361540"/>
                </a:lnTo>
                <a:lnTo>
                  <a:pt x="190704" y="6365039"/>
                </a:lnTo>
                <a:lnTo>
                  <a:pt x="191995" y="6387910"/>
                </a:lnTo>
                <a:lnTo>
                  <a:pt x="194825" y="6393746"/>
                </a:lnTo>
                <a:lnTo>
                  <a:pt x="201413" y="6407333"/>
                </a:lnTo>
                <a:lnTo>
                  <a:pt x="201413" y="6407332"/>
                </a:lnTo>
                <a:lnTo>
                  <a:pt x="194825" y="6393746"/>
                </a:lnTo>
                <a:lnTo>
                  <a:pt x="191995" y="6387910"/>
                </a:lnTo>
                <a:lnTo>
                  <a:pt x="190704" y="6365039"/>
                </a:lnTo>
                <a:lnTo>
                  <a:pt x="190506" y="6361540"/>
                </a:lnTo>
                <a:lnTo>
                  <a:pt x="207843" y="6228757"/>
                </a:lnTo>
                <a:cubicBezTo>
                  <a:pt x="212605" y="6200945"/>
                  <a:pt x="224225" y="6175798"/>
                  <a:pt x="246514" y="6155603"/>
                </a:cubicBezTo>
                <a:cubicBezTo>
                  <a:pt x="257374" y="6145793"/>
                  <a:pt x="262184" y="6139745"/>
                  <a:pt x="262113" y="6133315"/>
                </a:cubicBezTo>
                <a:lnTo>
                  <a:pt x="262113" y="6133315"/>
                </a:lnTo>
                <a:lnTo>
                  <a:pt x="262113" y="6133314"/>
                </a:lnTo>
                <a:cubicBezTo>
                  <a:pt x="262042" y="6126884"/>
                  <a:pt x="257088" y="6120074"/>
                  <a:pt x="248420" y="6108738"/>
                </a:cubicBezTo>
                <a:cubicBezTo>
                  <a:pt x="228225" y="6082258"/>
                  <a:pt x="209557" y="6054825"/>
                  <a:pt x="192220" y="6026440"/>
                </a:cubicBezTo>
                <a:cubicBezTo>
                  <a:pt x="186696" y="6017485"/>
                  <a:pt x="186886" y="6004531"/>
                  <a:pt x="185744" y="5993291"/>
                </a:cubicBezTo>
                <a:cubicBezTo>
                  <a:pt x="184696" y="5983766"/>
                  <a:pt x="183220" y="5974097"/>
                  <a:pt x="182291" y="5964477"/>
                </a:cubicBezTo>
                <a:lnTo>
                  <a:pt x="182124" y="5935950"/>
                </a:lnTo>
                <a:lnTo>
                  <a:pt x="189006" y="5909351"/>
                </a:lnTo>
                <a:cubicBezTo>
                  <a:pt x="192220" y="5900611"/>
                  <a:pt x="196125" y="5892038"/>
                  <a:pt x="200030" y="5883752"/>
                </a:cubicBezTo>
                <a:cubicBezTo>
                  <a:pt x="221939" y="5837458"/>
                  <a:pt x="249182" y="5794975"/>
                  <a:pt x="288425" y="5760874"/>
                </a:cubicBezTo>
                <a:cubicBezTo>
                  <a:pt x="293569" y="5756494"/>
                  <a:pt x="295475" y="5747729"/>
                  <a:pt x="297190" y="5740489"/>
                </a:cubicBezTo>
                <a:cubicBezTo>
                  <a:pt x="300048" y="5728679"/>
                  <a:pt x="302714" y="5716486"/>
                  <a:pt x="303096" y="5704484"/>
                </a:cubicBezTo>
                <a:cubicBezTo>
                  <a:pt x="305000" y="5646190"/>
                  <a:pt x="331671" y="5600468"/>
                  <a:pt x="374344" y="5562747"/>
                </a:cubicBezTo>
                <a:cubicBezTo>
                  <a:pt x="380441" y="5557318"/>
                  <a:pt x="383823" y="5552508"/>
                  <a:pt x="383918" y="5547579"/>
                </a:cubicBezTo>
                <a:lnTo>
                  <a:pt x="383918" y="5547578"/>
                </a:lnTo>
                <a:lnTo>
                  <a:pt x="383918" y="5547578"/>
                </a:lnTo>
                <a:cubicBezTo>
                  <a:pt x="384013" y="5542648"/>
                  <a:pt x="380822" y="5537600"/>
                  <a:pt x="373772" y="5531693"/>
                </a:cubicBezTo>
                <a:cubicBezTo>
                  <a:pt x="369677" y="5528265"/>
                  <a:pt x="367010" y="5524467"/>
                  <a:pt x="365373" y="5520422"/>
                </a:cubicBezTo>
                <a:lnTo>
                  <a:pt x="363152" y="5507668"/>
                </a:lnTo>
                <a:lnTo>
                  <a:pt x="367676" y="5480638"/>
                </a:lnTo>
                <a:cubicBezTo>
                  <a:pt x="371486" y="5462352"/>
                  <a:pt x="375488" y="5443871"/>
                  <a:pt x="379298" y="5425583"/>
                </a:cubicBezTo>
                <a:cubicBezTo>
                  <a:pt x="381964" y="5412058"/>
                  <a:pt x="384250" y="5398722"/>
                  <a:pt x="387489" y="5385385"/>
                </a:cubicBezTo>
                <a:cubicBezTo>
                  <a:pt x="390014" y="5375003"/>
                  <a:pt x="391717" y="5364883"/>
                  <a:pt x="392366" y="5355015"/>
                </a:cubicBezTo>
                <a:lnTo>
                  <a:pt x="392366" y="5355014"/>
                </a:lnTo>
                <a:lnTo>
                  <a:pt x="392366" y="5355014"/>
                </a:lnTo>
                <a:cubicBezTo>
                  <a:pt x="394313" y="5325412"/>
                  <a:pt x="386776" y="5298086"/>
                  <a:pt x="363486" y="5272796"/>
                </a:cubicBezTo>
                <a:cubicBezTo>
                  <a:pt x="351580" y="5259937"/>
                  <a:pt x="343864" y="5245269"/>
                  <a:pt x="340030" y="5229433"/>
                </a:cubicBezTo>
                <a:lnTo>
                  <a:pt x="339863" y="5179068"/>
                </a:lnTo>
                <a:lnTo>
                  <a:pt x="342411" y="5172091"/>
                </a:lnTo>
                <a:cubicBezTo>
                  <a:pt x="343292" y="5169781"/>
                  <a:pt x="343863" y="5167638"/>
                  <a:pt x="343101" y="5166114"/>
                </a:cubicBezTo>
                <a:lnTo>
                  <a:pt x="343101" y="5166114"/>
                </a:lnTo>
                <a:lnTo>
                  <a:pt x="343101" y="5166113"/>
                </a:lnTo>
                <a:lnTo>
                  <a:pt x="336386" y="5133225"/>
                </a:lnTo>
                <a:lnTo>
                  <a:pt x="343531" y="5102461"/>
                </a:lnTo>
                <a:cubicBezTo>
                  <a:pt x="350866" y="5082339"/>
                  <a:pt x="361296" y="5062669"/>
                  <a:pt x="362534" y="5041522"/>
                </a:cubicBezTo>
                <a:cubicBezTo>
                  <a:pt x="363676" y="5022853"/>
                  <a:pt x="377774" y="5003802"/>
                  <a:pt x="389013" y="4987038"/>
                </a:cubicBezTo>
                <a:cubicBezTo>
                  <a:pt x="400587" y="4969748"/>
                  <a:pt x="411839" y="4953853"/>
                  <a:pt x="413848" y="4933805"/>
                </a:cubicBezTo>
                <a:lnTo>
                  <a:pt x="413848" y="4933805"/>
                </a:lnTo>
                <a:lnTo>
                  <a:pt x="413848" y="4933804"/>
                </a:lnTo>
                <a:cubicBezTo>
                  <a:pt x="414517" y="4927122"/>
                  <a:pt x="414160" y="4919978"/>
                  <a:pt x="412445" y="4912168"/>
                </a:cubicBezTo>
                <a:lnTo>
                  <a:pt x="410740" y="4889275"/>
                </a:lnTo>
                <a:lnTo>
                  <a:pt x="415518" y="4867614"/>
                </a:lnTo>
                <a:cubicBezTo>
                  <a:pt x="420638" y="4853635"/>
                  <a:pt x="429401" y="4840633"/>
                  <a:pt x="440450" y="4828917"/>
                </a:cubicBezTo>
                <a:cubicBezTo>
                  <a:pt x="448833" y="4819964"/>
                  <a:pt x="453405" y="4810581"/>
                  <a:pt x="455286" y="4800484"/>
                </a:cubicBezTo>
                <a:lnTo>
                  <a:pt x="455286" y="4800483"/>
                </a:lnTo>
                <a:lnTo>
                  <a:pt x="455286" y="4800483"/>
                </a:lnTo>
                <a:cubicBezTo>
                  <a:pt x="457168" y="4790386"/>
                  <a:pt x="456358" y="4779575"/>
                  <a:pt x="453977" y="4767764"/>
                </a:cubicBezTo>
                <a:cubicBezTo>
                  <a:pt x="448071" y="4738235"/>
                  <a:pt x="447689" y="4707564"/>
                  <a:pt x="444070" y="4677655"/>
                </a:cubicBezTo>
                <a:cubicBezTo>
                  <a:pt x="443308" y="4671176"/>
                  <a:pt x="440640" y="4662986"/>
                  <a:pt x="436068" y="4659174"/>
                </a:cubicBezTo>
                <a:cubicBezTo>
                  <a:pt x="379298" y="4612500"/>
                  <a:pt x="378726" y="4546776"/>
                  <a:pt x="376058" y="4482004"/>
                </a:cubicBezTo>
                <a:lnTo>
                  <a:pt x="375296" y="4363891"/>
                </a:lnTo>
                <a:lnTo>
                  <a:pt x="384250" y="4324646"/>
                </a:lnTo>
                <a:cubicBezTo>
                  <a:pt x="396253" y="4300071"/>
                  <a:pt x="411873" y="4277402"/>
                  <a:pt x="424066" y="4253015"/>
                </a:cubicBezTo>
                <a:cubicBezTo>
                  <a:pt x="428830" y="4243873"/>
                  <a:pt x="429020" y="4232061"/>
                  <a:pt x="429782" y="4221392"/>
                </a:cubicBezTo>
                <a:lnTo>
                  <a:pt x="429782" y="4221391"/>
                </a:lnTo>
                <a:lnTo>
                  <a:pt x="429782" y="4221391"/>
                </a:lnTo>
                <a:lnTo>
                  <a:pt x="429687" y="4192388"/>
                </a:lnTo>
                <a:lnTo>
                  <a:pt x="433592" y="4165384"/>
                </a:lnTo>
                <a:cubicBezTo>
                  <a:pt x="442451" y="4144333"/>
                  <a:pt x="445880" y="4123948"/>
                  <a:pt x="444904" y="4103826"/>
                </a:cubicBezTo>
                <a:lnTo>
                  <a:pt x="444904" y="4103826"/>
                </a:lnTo>
                <a:lnTo>
                  <a:pt x="444904" y="4103825"/>
                </a:lnTo>
                <a:cubicBezTo>
                  <a:pt x="443928" y="4083702"/>
                  <a:pt x="438546" y="4063842"/>
                  <a:pt x="429782" y="4043839"/>
                </a:cubicBezTo>
                <a:cubicBezTo>
                  <a:pt x="423639" y="4029837"/>
                  <a:pt x="419150" y="4016025"/>
                  <a:pt x="416480" y="4002410"/>
                </a:cubicBezTo>
                <a:lnTo>
                  <a:pt x="414089" y="3962160"/>
                </a:lnTo>
                <a:lnTo>
                  <a:pt x="423593" y="3923125"/>
                </a:lnTo>
                <a:cubicBezTo>
                  <a:pt x="428853" y="3910319"/>
                  <a:pt x="436259" y="3897722"/>
                  <a:pt x="445974" y="3885339"/>
                </a:cubicBezTo>
                <a:cubicBezTo>
                  <a:pt x="454738" y="3874195"/>
                  <a:pt x="457024" y="3863193"/>
                  <a:pt x="455357" y="3852620"/>
                </a:cubicBezTo>
                <a:lnTo>
                  <a:pt x="455357" y="3852620"/>
                </a:lnTo>
                <a:lnTo>
                  <a:pt x="455357" y="3852619"/>
                </a:lnTo>
                <a:cubicBezTo>
                  <a:pt x="453691" y="3842046"/>
                  <a:pt x="448071" y="3831902"/>
                  <a:pt x="441022" y="3822472"/>
                </a:cubicBezTo>
                <a:lnTo>
                  <a:pt x="426091" y="3789776"/>
                </a:lnTo>
                <a:lnTo>
                  <a:pt x="432448" y="3754653"/>
                </a:lnTo>
                <a:cubicBezTo>
                  <a:pt x="435116" y="3749126"/>
                  <a:pt x="433782" y="3741316"/>
                  <a:pt x="432830" y="3734838"/>
                </a:cubicBezTo>
                <a:lnTo>
                  <a:pt x="432830" y="3734838"/>
                </a:lnTo>
                <a:lnTo>
                  <a:pt x="432830" y="3734837"/>
                </a:lnTo>
                <a:lnTo>
                  <a:pt x="428782" y="3680164"/>
                </a:lnTo>
                <a:lnTo>
                  <a:pt x="435295" y="3654416"/>
                </a:lnTo>
                <a:cubicBezTo>
                  <a:pt x="439105" y="3646123"/>
                  <a:pt x="444784" y="3638158"/>
                  <a:pt x="453023" y="3630633"/>
                </a:cubicBezTo>
                <a:cubicBezTo>
                  <a:pt x="459501" y="3624726"/>
                  <a:pt x="462167" y="3614820"/>
                  <a:pt x="466549" y="3606818"/>
                </a:cubicBezTo>
                <a:cubicBezTo>
                  <a:pt x="475504" y="3590054"/>
                  <a:pt x="479552" y="3582005"/>
                  <a:pt x="478647" y="3574409"/>
                </a:cubicBezTo>
                <a:lnTo>
                  <a:pt x="478647" y="3574408"/>
                </a:lnTo>
                <a:lnTo>
                  <a:pt x="478647" y="3574408"/>
                </a:lnTo>
                <a:cubicBezTo>
                  <a:pt x="477742" y="3566811"/>
                  <a:pt x="471884" y="3559668"/>
                  <a:pt x="461025" y="3544713"/>
                </a:cubicBezTo>
                <a:cubicBezTo>
                  <a:pt x="449595" y="3529090"/>
                  <a:pt x="437974" y="3507563"/>
                  <a:pt x="438926" y="3489467"/>
                </a:cubicBezTo>
                <a:cubicBezTo>
                  <a:pt x="444640" y="3380305"/>
                  <a:pt x="417208" y="3276480"/>
                  <a:pt x="391299" y="3172654"/>
                </a:cubicBezTo>
                <a:lnTo>
                  <a:pt x="378845" y="3077402"/>
                </a:lnTo>
                <a:lnTo>
                  <a:pt x="390537" y="2982149"/>
                </a:lnTo>
                <a:cubicBezTo>
                  <a:pt x="393490" y="2970576"/>
                  <a:pt x="394491" y="2959157"/>
                  <a:pt x="394121" y="2947863"/>
                </a:cubicBezTo>
                <a:lnTo>
                  <a:pt x="394121" y="2947863"/>
                </a:lnTo>
                <a:lnTo>
                  <a:pt x="394121" y="2947862"/>
                </a:lnTo>
                <a:cubicBezTo>
                  <a:pt x="393014" y="2913982"/>
                  <a:pt x="379583" y="2881226"/>
                  <a:pt x="369582" y="2848793"/>
                </a:cubicBezTo>
                <a:close/>
                <a:moveTo>
                  <a:pt x="845377" y="1508458"/>
                </a:moveTo>
                <a:lnTo>
                  <a:pt x="873470" y="1596213"/>
                </a:lnTo>
                <a:cubicBezTo>
                  <a:pt x="875947" y="1604978"/>
                  <a:pt x="874422" y="1615836"/>
                  <a:pt x="871566" y="1624980"/>
                </a:cubicBezTo>
                <a:cubicBezTo>
                  <a:pt x="861850" y="1656223"/>
                  <a:pt x="837464" y="1676036"/>
                  <a:pt x="814984" y="1697753"/>
                </a:cubicBezTo>
                <a:cubicBezTo>
                  <a:pt x="805078" y="1707279"/>
                  <a:pt x="798030" y="1720423"/>
                  <a:pt x="792316" y="1733188"/>
                </a:cubicBezTo>
                <a:cubicBezTo>
                  <a:pt x="777644" y="1766335"/>
                  <a:pt x="764501" y="1800246"/>
                  <a:pt x="750595" y="1833775"/>
                </a:cubicBezTo>
                <a:cubicBezTo>
                  <a:pt x="749261" y="1837013"/>
                  <a:pt x="745832" y="1839679"/>
                  <a:pt x="742974" y="1842158"/>
                </a:cubicBezTo>
                <a:cubicBezTo>
                  <a:pt x="712873" y="1866922"/>
                  <a:pt x="682584" y="1891497"/>
                  <a:pt x="652483" y="1916454"/>
                </a:cubicBezTo>
                <a:cubicBezTo>
                  <a:pt x="646769" y="1921216"/>
                  <a:pt x="642577" y="1928076"/>
                  <a:pt x="637053" y="1933219"/>
                </a:cubicBezTo>
                <a:cubicBezTo>
                  <a:pt x="629433" y="1940459"/>
                  <a:pt x="622192" y="1949603"/>
                  <a:pt x="613048" y="1953413"/>
                </a:cubicBezTo>
                <a:cubicBezTo>
                  <a:pt x="584283" y="1965224"/>
                  <a:pt x="571899" y="1987894"/>
                  <a:pt x="566565" y="2016469"/>
                </a:cubicBezTo>
                <a:cubicBezTo>
                  <a:pt x="561612" y="2042570"/>
                  <a:pt x="557420" y="2068669"/>
                  <a:pt x="551706" y="2094578"/>
                </a:cubicBezTo>
                <a:cubicBezTo>
                  <a:pt x="544848" y="2126201"/>
                  <a:pt x="537418" y="2157636"/>
                  <a:pt x="529035" y="2188879"/>
                </a:cubicBezTo>
                <a:cubicBezTo>
                  <a:pt x="525415" y="2202404"/>
                  <a:pt x="521225" y="2216692"/>
                  <a:pt x="513795" y="2228314"/>
                </a:cubicBezTo>
                <a:cubicBezTo>
                  <a:pt x="493220" y="2260890"/>
                  <a:pt x="479314" y="2295753"/>
                  <a:pt x="484838" y="2334044"/>
                </a:cubicBezTo>
                <a:cubicBezTo>
                  <a:pt x="489220" y="2364715"/>
                  <a:pt x="477980" y="2390434"/>
                  <a:pt x="460453" y="2409485"/>
                </a:cubicBezTo>
                <a:cubicBezTo>
                  <a:pt x="444546" y="2426822"/>
                  <a:pt x="438402" y="2444777"/>
                  <a:pt x="437521" y="2463017"/>
                </a:cubicBezTo>
                <a:lnTo>
                  <a:pt x="437521" y="2463018"/>
                </a:lnTo>
                <a:lnTo>
                  <a:pt x="437521" y="2463019"/>
                </a:lnTo>
                <a:cubicBezTo>
                  <a:pt x="436640" y="2481259"/>
                  <a:pt x="441021" y="2499786"/>
                  <a:pt x="446164" y="2518265"/>
                </a:cubicBezTo>
                <a:lnTo>
                  <a:pt x="449808" y="2545007"/>
                </a:lnTo>
                <a:lnTo>
                  <a:pt x="445594" y="2571034"/>
                </a:lnTo>
                <a:cubicBezTo>
                  <a:pt x="433592" y="2612945"/>
                  <a:pt x="401015" y="2640950"/>
                  <a:pt x="372440" y="2668001"/>
                </a:cubicBezTo>
                <a:cubicBezTo>
                  <a:pt x="348055" y="2691054"/>
                  <a:pt x="334339" y="2716963"/>
                  <a:pt x="324050" y="2745348"/>
                </a:cubicBezTo>
                <a:lnTo>
                  <a:pt x="324050" y="2745352"/>
                </a:lnTo>
                <a:lnTo>
                  <a:pt x="317719" y="2770757"/>
                </a:lnTo>
                <a:lnTo>
                  <a:pt x="318129" y="2778006"/>
                </a:lnTo>
                <a:lnTo>
                  <a:pt x="317350" y="2782305"/>
                </a:lnTo>
                <a:lnTo>
                  <a:pt x="318550" y="2785440"/>
                </a:lnTo>
                <a:lnTo>
                  <a:pt x="318978" y="2793023"/>
                </a:lnTo>
                <a:lnTo>
                  <a:pt x="328628" y="2811780"/>
                </a:lnTo>
                <a:lnTo>
                  <a:pt x="328631" y="2811787"/>
                </a:lnTo>
                <a:lnTo>
                  <a:pt x="328632" y="2811787"/>
                </a:lnTo>
                <a:lnTo>
                  <a:pt x="328628" y="2811780"/>
                </a:lnTo>
                <a:lnTo>
                  <a:pt x="318550" y="2785440"/>
                </a:lnTo>
                <a:lnTo>
                  <a:pt x="318129" y="2778006"/>
                </a:lnTo>
                <a:lnTo>
                  <a:pt x="324050" y="2745352"/>
                </a:lnTo>
                <a:lnTo>
                  <a:pt x="324050" y="2745349"/>
                </a:lnTo>
                <a:cubicBezTo>
                  <a:pt x="334339" y="2716964"/>
                  <a:pt x="348055" y="2691055"/>
                  <a:pt x="372440" y="2668002"/>
                </a:cubicBezTo>
                <a:cubicBezTo>
                  <a:pt x="401015" y="2640951"/>
                  <a:pt x="433592" y="2612946"/>
                  <a:pt x="445594" y="2571035"/>
                </a:cubicBezTo>
                <a:cubicBezTo>
                  <a:pt x="448166" y="2561986"/>
                  <a:pt x="449642" y="2553556"/>
                  <a:pt x="449809" y="2545007"/>
                </a:cubicBezTo>
                <a:lnTo>
                  <a:pt x="449808" y="2545007"/>
                </a:lnTo>
                <a:lnTo>
                  <a:pt x="449809" y="2545006"/>
                </a:lnTo>
                <a:cubicBezTo>
                  <a:pt x="449975" y="2536458"/>
                  <a:pt x="448832" y="2527790"/>
                  <a:pt x="446164" y="2518264"/>
                </a:cubicBezTo>
                <a:cubicBezTo>
                  <a:pt x="443593" y="2509024"/>
                  <a:pt x="441212" y="2499773"/>
                  <a:pt x="439584" y="2490551"/>
                </a:cubicBezTo>
                <a:lnTo>
                  <a:pt x="437521" y="2463018"/>
                </a:lnTo>
                <a:lnTo>
                  <a:pt x="443352" y="2435913"/>
                </a:lnTo>
                <a:cubicBezTo>
                  <a:pt x="446987" y="2426977"/>
                  <a:pt x="452500" y="2418155"/>
                  <a:pt x="460453" y="2409486"/>
                </a:cubicBezTo>
                <a:cubicBezTo>
                  <a:pt x="477980" y="2390435"/>
                  <a:pt x="489220" y="2364716"/>
                  <a:pt x="484838" y="2334045"/>
                </a:cubicBezTo>
                <a:cubicBezTo>
                  <a:pt x="479314" y="2295754"/>
                  <a:pt x="493220" y="2260891"/>
                  <a:pt x="513795" y="2228315"/>
                </a:cubicBezTo>
                <a:cubicBezTo>
                  <a:pt x="521225" y="2216693"/>
                  <a:pt x="525415" y="2202405"/>
                  <a:pt x="529035" y="2188880"/>
                </a:cubicBezTo>
                <a:cubicBezTo>
                  <a:pt x="537418" y="2157637"/>
                  <a:pt x="544848" y="2126202"/>
                  <a:pt x="551706" y="2094579"/>
                </a:cubicBezTo>
                <a:cubicBezTo>
                  <a:pt x="557420" y="2068670"/>
                  <a:pt x="561612" y="2042571"/>
                  <a:pt x="566565" y="2016470"/>
                </a:cubicBezTo>
                <a:cubicBezTo>
                  <a:pt x="571899" y="1987895"/>
                  <a:pt x="584283" y="1965225"/>
                  <a:pt x="613048" y="1953414"/>
                </a:cubicBezTo>
                <a:cubicBezTo>
                  <a:pt x="622192" y="1949604"/>
                  <a:pt x="629433" y="1940460"/>
                  <a:pt x="637053" y="1933220"/>
                </a:cubicBezTo>
                <a:cubicBezTo>
                  <a:pt x="642577" y="1928077"/>
                  <a:pt x="646769" y="1921217"/>
                  <a:pt x="652483" y="1916455"/>
                </a:cubicBezTo>
                <a:cubicBezTo>
                  <a:pt x="682584" y="1891498"/>
                  <a:pt x="712873" y="1866923"/>
                  <a:pt x="742974" y="1842159"/>
                </a:cubicBezTo>
                <a:cubicBezTo>
                  <a:pt x="745832" y="1839680"/>
                  <a:pt x="749261" y="1837014"/>
                  <a:pt x="750595" y="1833776"/>
                </a:cubicBezTo>
                <a:cubicBezTo>
                  <a:pt x="764501" y="1800247"/>
                  <a:pt x="777645" y="1766336"/>
                  <a:pt x="792316" y="1733189"/>
                </a:cubicBezTo>
                <a:cubicBezTo>
                  <a:pt x="798030" y="1720424"/>
                  <a:pt x="805078" y="1707280"/>
                  <a:pt x="814985" y="1697754"/>
                </a:cubicBezTo>
                <a:cubicBezTo>
                  <a:pt x="837465" y="1676037"/>
                  <a:pt x="861850" y="1656224"/>
                  <a:pt x="871566" y="1624981"/>
                </a:cubicBezTo>
                <a:cubicBezTo>
                  <a:pt x="874423" y="1615837"/>
                  <a:pt x="875948" y="1604979"/>
                  <a:pt x="873471" y="1596214"/>
                </a:cubicBezTo>
                <a:close/>
                <a:moveTo>
                  <a:pt x="820975" y="1453958"/>
                </a:moveTo>
                <a:lnTo>
                  <a:pt x="826772" y="1459073"/>
                </a:lnTo>
                <a:lnTo>
                  <a:pt x="835990" y="1481572"/>
                </a:lnTo>
                <a:lnTo>
                  <a:pt x="826773" y="1459074"/>
                </a:lnTo>
                <a:lnTo>
                  <a:pt x="826772" y="1459073"/>
                </a:lnTo>
                <a:lnTo>
                  <a:pt x="826772" y="1459073"/>
                </a:lnTo>
                <a:close/>
                <a:moveTo>
                  <a:pt x="807579" y="1268758"/>
                </a:moveTo>
                <a:lnTo>
                  <a:pt x="802412" y="1286069"/>
                </a:lnTo>
                <a:cubicBezTo>
                  <a:pt x="787838" y="1306930"/>
                  <a:pt x="781599" y="1328552"/>
                  <a:pt x="780074" y="1350627"/>
                </a:cubicBezTo>
                <a:lnTo>
                  <a:pt x="785669" y="1413840"/>
                </a:lnTo>
                <a:lnTo>
                  <a:pt x="780075" y="1350628"/>
                </a:lnTo>
                <a:cubicBezTo>
                  <a:pt x="781599" y="1328553"/>
                  <a:pt x="787839" y="1306930"/>
                  <a:pt x="802412" y="1286070"/>
                </a:cubicBezTo>
                <a:cubicBezTo>
                  <a:pt x="805555" y="1281689"/>
                  <a:pt x="807127" y="1275402"/>
                  <a:pt x="807579" y="1268758"/>
                </a:cubicBezTo>
                <a:close/>
                <a:moveTo>
                  <a:pt x="865850" y="773035"/>
                </a:moveTo>
                <a:lnTo>
                  <a:pt x="857850" y="854379"/>
                </a:lnTo>
                <a:cubicBezTo>
                  <a:pt x="855564" y="878956"/>
                  <a:pt x="854802" y="903722"/>
                  <a:pt x="826796" y="915343"/>
                </a:cubicBezTo>
                <a:cubicBezTo>
                  <a:pt x="822414" y="917059"/>
                  <a:pt x="819176" y="922773"/>
                  <a:pt x="816318" y="927155"/>
                </a:cubicBezTo>
                <a:cubicBezTo>
                  <a:pt x="772310" y="994785"/>
                  <a:pt x="773454" y="1030980"/>
                  <a:pt x="819938" y="1097087"/>
                </a:cubicBezTo>
                <a:cubicBezTo>
                  <a:pt x="824700" y="1103945"/>
                  <a:pt x="828130" y="1118613"/>
                  <a:pt x="824320" y="1123185"/>
                </a:cubicBezTo>
                <a:cubicBezTo>
                  <a:pt x="808508" y="1142617"/>
                  <a:pt x="801460" y="1162954"/>
                  <a:pt x="799602" y="1184029"/>
                </a:cubicBezTo>
                <a:cubicBezTo>
                  <a:pt x="801460" y="1162954"/>
                  <a:pt x="808509" y="1142618"/>
                  <a:pt x="824321" y="1123186"/>
                </a:cubicBezTo>
                <a:cubicBezTo>
                  <a:pt x="828131" y="1118614"/>
                  <a:pt x="824701" y="1103946"/>
                  <a:pt x="819939" y="1097088"/>
                </a:cubicBezTo>
                <a:cubicBezTo>
                  <a:pt x="773455" y="1030981"/>
                  <a:pt x="772311" y="994786"/>
                  <a:pt x="816319" y="927156"/>
                </a:cubicBezTo>
                <a:cubicBezTo>
                  <a:pt x="819177" y="922774"/>
                  <a:pt x="822415" y="917060"/>
                  <a:pt x="826797" y="915344"/>
                </a:cubicBezTo>
                <a:cubicBezTo>
                  <a:pt x="854802" y="903723"/>
                  <a:pt x="855564" y="878957"/>
                  <a:pt x="857850" y="854380"/>
                </a:cubicBezTo>
                <a:cubicBezTo>
                  <a:pt x="860326" y="827330"/>
                  <a:pt x="863564" y="800277"/>
                  <a:pt x="865850" y="773036"/>
                </a:cubicBezTo>
                <a:close/>
                <a:moveTo>
                  <a:pt x="810449" y="517851"/>
                </a:moveTo>
                <a:lnTo>
                  <a:pt x="819366" y="556047"/>
                </a:lnTo>
                <a:cubicBezTo>
                  <a:pt x="821462" y="564048"/>
                  <a:pt x="826986" y="572622"/>
                  <a:pt x="825844" y="580050"/>
                </a:cubicBezTo>
                <a:cubicBezTo>
                  <a:pt x="822510" y="601578"/>
                  <a:pt x="824939" y="622201"/>
                  <a:pt x="829225" y="642537"/>
                </a:cubicBezTo>
                <a:lnTo>
                  <a:pt x="841749" y="694928"/>
                </a:lnTo>
                <a:lnTo>
                  <a:pt x="829226" y="642538"/>
                </a:lnTo>
                <a:cubicBezTo>
                  <a:pt x="824940" y="622201"/>
                  <a:pt x="822511" y="601579"/>
                  <a:pt x="825845" y="580051"/>
                </a:cubicBezTo>
                <a:cubicBezTo>
                  <a:pt x="826987" y="572623"/>
                  <a:pt x="821463" y="564049"/>
                  <a:pt x="819367" y="556048"/>
                </a:cubicBezTo>
                <a:close/>
                <a:moveTo>
                  <a:pt x="797154" y="298169"/>
                </a:moveTo>
                <a:lnTo>
                  <a:pt x="811936" y="313533"/>
                </a:lnTo>
                <a:cubicBezTo>
                  <a:pt x="816128" y="316389"/>
                  <a:pt x="813842" y="330298"/>
                  <a:pt x="812508" y="338870"/>
                </a:cubicBezTo>
                <a:cubicBezTo>
                  <a:pt x="809650" y="357921"/>
                  <a:pt x="802412" y="376781"/>
                  <a:pt x="802602" y="395640"/>
                </a:cubicBezTo>
                <a:lnTo>
                  <a:pt x="806412" y="367328"/>
                </a:lnTo>
                <a:cubicBezTo>
                  <a:pt x="808555" y="357874"/>
                  <a:pt x="811080" y="348396"/>
                  <a:pt x="812509" y="338871"/>
                </a:cubicBezTo>
                <a:cubicBezTo>
                  <a:pt x="813843" y="330299"/>
                  <a:pt x="816129" y="316390"/>
                  <a:pt x="811937" y="313534"/>
                </a:cubicBezTo>
                <a:close/>
                <a:moveTo>
                  <a:pt x="789609" y="281568"/>
                </a:moveTo>
                <a:lnTo>
                  <a:pt x="794503" y="295415"/>
                </a:lnTo>
                <a:lnTo>
                  <a:pt x="794504" y="295415"/>
                </a:lnTo>
                <a:close/>
                <a:moveTo>
                  <a:pt x="802929" y="24486"/>
                </a:moveTo>
                <a:lnTo>
                  <a:pt x="805191" y="74129"/>
                </a:lnTo>
                <a:cubicBezTo>
                  <a:pt x="803807" y="100174"/>
                  <a:pt x="799302" y="125876"/>
                  <a:pt x="795072" y="151569"/>
                </a:cubicBezTo>
                <a:lnTo>
                  <a:pt x="794873" y="153388"/>
                </a:lnTo>
                <a:lnTo>
                  <a:pt x="791059" y="177271"/>
                </a:lnTo>
                <a:lnTo>
                  <a:pt x="786600" y="228944"/>
                </a:lnTo>
                <a:lnTo>
                  <a:pt x="786600" y="228948"/>
                </a:lnTo>
                <a:lnTo>
                  <a:pt x="786600" y="228949"/>
                </a:lnTo>
                <a:lnTo>
                  <a:pt x="786600" y="228944"/>
                </a:lnTo>
                <a:lnTo>
                  <a:pt x="794873" y="153388"/>
                </a:lnTo>
                <a:lnTo>
                  <a:pt x="799269" y="125861"/>
                </a:lnTo>
                <a:cubicBezTo>
                  <a:pt x="801959" y="108703"/>
                  <a:pt x="804269" y="91492"/>
                  <a:pt x="805192" y="74129"/>
                </a:cubicBezTo>
                <a:close/>
                <a:moveTo>
                  <a:pt x="341402" y="0"/>
                </a:moveTo>
                <a:lnTo>
                  <a:pt x="805510" y="0"/>
                </a:lnTo>
                <a:lnTo>
                  <a:pt x="802792" y="21486"/>
                </a:lnTo>
                <a:lnTo>
                  <a:pt x="805510" y="1"/>
                </a:lnTo>
                <a:lnTo>
                  <a:pt x="4572002" y="2"/>
                </a:lnTo>
                <a:lnTo>
                  <a:pt x="4572002" y="6858002"/>
                </a:lnTo>
                <a:lnTo>
                  <a:pt x="312449" y="6858002"/>
                </a:lnTo>
                <a:lnTo>
                  <a:pt x="312449" y="6858001"/>
                </a:lnTo>
                <a:lnTo>
                  <a:pt x="312449" y="6858001"/>
                </a:lnTo>
                <a:lnTo>
                  <a:pt x="306286" y="6812064"/>
                </a:lnTo>
                <a:lnTo>
                  <a:pt x="311060" y="6776800"/>
                </a:lnTo>
                <a:cubicBezTo>
                  <a:pt x="314156" y="6765164"/>
                  <a:pt x="318906" y="6753698"/>
                  <a:pt x="325764" y="6742553"/>
                </a:cubicBezTo>
                <a:cubicBezTo>
                  <a:pt x="334052" y="6729219"/>
                  <a:pt x="339196" y="6716169"/>
                  <a:pt x="339600" y="6702977"/>
                </a:cubicBezTo>
                <a:lnTo>
                  <a:pt x="339600" y="6702976"/>
                </a:lnTo>
                <a:lnTo>
                  <a:pt x="339600" y="6702976"/>
                </a:lnTo>
                <a:cubicBezTo>
                  <a:pt x="340005" y="6689783"/>
                  <a:pt x="335671" y="6676448"/>
                  <a:pt x="325002" y="6662541"/>
                </a:cubicBezTo>
                <a:cubicBezTo>
                  <a:pt x="321335" y="6657826"/>
                  <a:pt x="319038" y="6651967"/>
                  <a:pt x="317919" y="6645552"/>
                </a:cubicBezTo>
                <a:lnTo>
                  <a:pt x="317907" y="6625225"/>
                </a:lnTo>
                <a:lnTo>
                  <a:pt x="334529" y="6588626"/>
                </a:lnTo>
                <a:cubicBezTo>
                  <a:pt x="340625" y="6582147"/>
                  <a:pt x="346721" y="6575479"/>
                  <a:pt x="357008" y="6564621"/>
                </a:cubicBezTo>
                <a:lnTo>
                  <a:pt x="357008" y="6564620"/>
                </a:lnTo>
                <a:lnTo>
                  <a:pt x="334529" y="6588625"/>
                </a:lnTo>
                <a:cubicBezTo>
                  <a:pt x="326052" y="6597578"/>
                  <a:pt x="320003" y="6611342"/>
                  <a:pt x="317907" y="6625224"/>
                </a:cubicBezTo>
                <a:lnTo>
                  <a:pt x="317907" y="6625225"/>
                </a:lnTo>
                <a:lnTo>
                  <a:pt x="317907" y="6625225"/>
                </a:lnTo>
                <a:cubicBezTo>
                  <a:pt x="315811" y="6639108"/>
                  <a:pt x="317668" y="6653111"/>
                  <a:pt x="325002" y="6662542"/>
                </a:cubicBezTo>
                <a:cubicBezTo>
                  <a:pt x="330337" y="6669496"/>
                  <a:pt x="334087" y="6676306"/>
                  <a:pt x="336454" y="6683027"/>
                </a:cubicBezTo>
                <a:lnTo>
                  <a:pt x="339600" y="6702976"/>
                </a:lnTo>
                <a:lnTo>
                  <a:pt x="325764" y="6742552"/>
                </a:lnTo>
                <a:cubicBezTo>
                  <a:pt x="312048" y="6764841"/>
                  <a:pt x="306762" y="6788417"/>
                  <a:pt x="306286" y="6812063"/>
                </a:cubicBezTo>
                <a:lnTo>
                  <a:pt x="306286" y="6812064"/>
                </a:lnTo>
                <a:lnTo>
                  <a:pt x="306286" y="6812064"/>
                </a:lnTo>
                <a:lnTo>
                  <a:pt x="312449" y="6858001"/>
                </a:lnTo>
                <a:lnTo>
                  <a:pt x="140196" y="6858001"/>
                </a:lnTo>
                <a:lnTo>
                  <a:pt x="130496" y="6815516"/>
                </a:lnTo>
                <a:cubicBezTo>
                  <a:pt x="124972" y="6793035"/>
                  <a:pt x="115065" y="6771319"/>
                  <a:pt x="111445" y="6748458"/>
                </a:cubicBezTo>
                <a:cubicBezTo>
                  <a:pt x="102873" y="6694164"/>
                  <a:pt x="96777" y="6639488"/>
                  <a:pt x="89919" y="6584812"/>
                </a:cubicBezTo>
                <a:cubicBezTo>
                  <a:pt x="82870" y="6528424"/>
                  <a:pt x="75440" y="6472225"/>
                  <a:pt x="69154" y="6415833"/>
                </a:cubicBezTo>
                <a:cubicBezTo>
                  <a:pt x="65914" y="6384972"/>
                  <a:pt x="65344" y="6353919"/>
                  <a:pt x="62296" y="6323058"/>
                </a:cubicBezTo>
                <a:cubicBezTo>
                  <a:pt x="59628" y="6296005"/>
                  <a:pt x="54675" y="6269144"/>
                  <a:pt x="51435" y="6242093"/>
                </a:cubicBezTo>
                <a:cubicBezTo>
                  <a:pt x="48769" y="6218660"/>
                  <a:pt x="47245" y="6195037"/>
                  <a:pt x="44577" y="6171605"/>
                </a:cubicBezTo>
                <a:cubicBezTo>
                  <a:pt x="40197" y="6134075"/>
                  <a:pt x="35243" y="6096736"/>
                  <a:pt x="30671" y="6059397"/>
                </a:cubicBezTo>
                <a:cubicBezTo>
                  <a:pt x="28957" y="6043776"/>
                  <a:pt x="24194" y="6027392"/>
                  <a:pt x="27051" y="6012723"/>
                </a:cubicBezTo>
                <a:cubicBezTo>
                  <a:pt x="34291" y="5975764"/>
                  <a:pt x="32195" y="5939377"/>
                  <a:pt x="27243" y="5902610"/>
                </a:cubicBezTo>
                <a:cubicBezTo>
                  <a:pt x="25526" y="5890037"/>
                  <a:pt x="25908" y="5876511"/>
                  <a:pt x="29147" y="5864318"/>
                </a:cubicBezTo>
                <a:cubicBezTo>
                  <a:pt x="35625" y="5839361"/>
                  <a:pt x="44769" y="5815169"/>
                  <a:pt x="52769" y="5790592"/>
                </a:cubicBezTo>
                <a:cubicBezTo>
                  <a:pt x="53721" y="5787924"/>
                  <a:pt x="53913" y="5784686"/>
                  <a:pt x="54483" y="5781830"/>
                </a:cubicBezTo>
                <a:cubicBezTo>
                  <a:pt x="57724" y="5765635"/>
                  <a:pt x="60962" y="5749634"/>
                  <a:pt x="63820" y="5733440"/>
                </a:cubicBezTo>
                <a:cubicBezTo>
                  <a:pt x="65344" y="5724678"/>
                  <a:pt x="65534" y="5715723"/>
                  <a:pt x="66868" y="5706959"/>
                </a:cubicBezTo>
                <a:cubicBezTo>
                  <a:pt x="72202" y="5673050"/>
                  <a:pt x="63248" y="5635711"/>
                  <a:pt x="86299" y="5606372"/>
                </a:cubicBezTo>
                <a:cubicBezTo>
                  <a:pt x="101159" y="5587321"/>
                  <a:pt x="97729" y="5568842"/>
                  <a:pt x="95443" y="5548460"/>
                </a:cubicBezTo>
                <a:cubicBezTo>
                  <a:pt x="93729" y="5533027"/>
                  <a:pt x="94301" y="5517215"/>
                  <a:pt x="94109" y="5501594"/>
                </a:cubicBezTo>
                <a:cubicBezTo>
                  <a:pt x="93539" y="5474161"/>
                  <a:pt x="93347" y="5446728"/>
                  <a:pt x="92395" y="5419295"/>
                </a:cubicBezTo>
                <a:cubicBezTo>
                  <a:pt x="92015" y="5410531"/>
                  <a:pt x="87251" y="5401579"/>
                  <a:pt x="88013" y="5393005"/>
                </a:cubicBezTo>
                <a:cubicBezTo>
                  <a:pt x="91633" y="5353379"/>
                  <a:pt x="97349" y="5313754"/>
                  <a:pt x="100587" y="5274129"/>
                </a:cubicBezTo>
                <a:cubicBezTo>
                  <a:pt x="102491" y="5251650"/>
                  <a:pt x="98873" y="5228597"/>
                  <a:pt x="101539" y="5206308"/>
                </a:cubicBezTo>
                <a:cubicBezTo>
                  <a:pt x="104587" y="5180591"/>
                  <a:pt x="112397" y="5155445"/>
                  <a:pt x="117162" y="5129916"/>
                </a:cubicBezTo>
                <a:cubicBezTo>
                  <a:pt x="118494" y="5122867"/>
                  <a:pt x="116780" y="5115057"/>
                  <a:pt x="116400" y="5107627"/>
                </a:cubicBezTo>
                <a:cubicBezTo>
                  <a:pt x="116017" y="5099245"/>
                  <a:pt x="115255" y="5091052"/>
                  <a:pt x="115065" y="5082670"/>
                </a:cubicBezTo>
                <a:cubicBezTo>
                  <a:pt x="114683" y="5057141"/>
                  <a:pt x="115255" y="5031614"/>
                  <a:pt x="113921" y="5006086"/>
                </a:cubicBezTo>
                <a:cubicBezTo>
                  <a:pt x="113159" y="4990465"/>
                  <a:pt x="105349" y="4974082"/>
                  <a:pt x="108207" y="4959602"/>
                </a:cubicBezTo>
                <a:cubicBezTo>
                  <a:pt x="113731" y="4930075"/>
                  <a:pt x="101349" y="4900546"/>
                  <a:pt x="111635" y="4871019"/>
                </a:cubicBezTo>
                <a:cubicBezTo>
                  <a:pt x="114683" y="4861873"/>
                  <a:pt x="107063" y="4849300"/>
                  <a:pt x="106683" y="4838250"/>
                </a:cubicBezTo>
                <a:cubicBezTo>
                  <a:pt x="105731" y="4810627"/>
                  <a:pt x="105921" y="4783004"/>
                  <a:pt x="106111" y="4755381"/>
                </a:cubicBezTo>
                <a:cubicBezTo>
                  <a:pt x="106301" y="4730614"/>
                  <a:pt x="103635" y="4704895"/>
                  <a:pt x="108969" y="4681083"/>
                </a:cubicBezTo>
                <a:cubicBezTo>
                  <a:pt x="114683" y="4656126"/>
                  <a:pt x="113921" y="4633647"/>
                  <a:pt x="107445" y="4609452"/>
                </a:cubicBezTo>
                <a:cubicBezTo>
                  <a:pt x="103063" y="4592878"/>
                  <a:pt x="102491" y="4575351"/>
                  <a:pt x="101159" y="4558207"/>
                </a:cubicBezTo>
                <a:cubicBezTo>
                  <a:pt x="99635" y="4539728"/>
                  <a:pt x="103635" y="4519343"/>
                  <a:pt x="97349" y="4502579"/>
                </a:cubicBezTo>
                <a:cubicBezTo>
                  <a:pt x="78678" y="4452665"/>
                  <a:pt x="74678" y="4401419"/>
                  <a:pt x="74678" y="4349222"/>
                </a:cubicBezTo>
                <a:cubicBezTo>
                  <a:pt x="74678" y="4339695"/>
                  <a:pt x="77344" y="4329979"/>
                  <a:pt x="80202" y="4320837"/>
                </a:cubicBezTo>
                <a:cubicBezTo>
                  <a:pt x="97349" y="4267493"/>
                  <a:pt x="95825" y="4213961"/>
                  <a:pt x="85346" y="4159667"/>
                </a:cubicBezTo>
                <a:cubicBezTo>
                  <a:pt x="83060" y="4148427"/>
                  <a:pt x="82678" y="4135854"/>
                  <a:pt x="84964" y="4124614"/>
                </a:cubicBezTo>
                <a:cubicBezTo>
                  <a:pt x="91633" y="4092989"/>
                  <a:pt x="102683" y="4062318"/>
                  <a:pt x="107445" y="4030503"/>
                </a:cubicBezTo>
                <a:cubicBezTo>
                  <a:pt x="115255" y="3977925"/>
                  <a:pt x="88967" y="3932394"/>
                  <a:pt x="71820" y="3885338"/>
                </a:cubicBezTo>
                <a:cubicBezTo>
                  <a:pt x="55627" y="3840569"/>
                  <a:pt x="19050" y="3802467"/>
                  <a:pt x="27243" y="3749506"/>
                </a:cubicBezTo>
                <a:cubicBezTo>
                  <a:pt x="28005" y="3744173"/>
                  <a:pt x="22860" y="3738267"/>
                  <a:pt x="21526" y="3732361"/>
                </a:cubicBezTo>
                <a:cubicBezTo>
                  <a:pt x="17906" y="3716168"/>
                  <a:pt x="13526" y="3699976"/>
                  <a:pt x="11810" y="3683591"/>
                </a:cubicBezTo>
                <a:cubicBezTo>
                  <a:pt x="9524" y="3663589"/>
                  <a:pt x="10286" y="3643204"/>
                  <a:pt x="8382" y="3623201"/>
                </a:cubicBezTo>
                <a:cubicBezTo>
                  <a:pt x="6096" y="3597482"/>
                  <a:pt x="0" y="3572146"/>
                  <a:pt x="0" y="3546617"/>
                </a:cubicBezTo>
                <a:cubicBezTo>
                  <a:pt x="0" y="3526042"/>
                  <a:pt x="7048" y="3505657"/>
                  <a:pt x="10478" y="3485275"/>
                </a:cubicBezTo>
                <a:cubicBezTo>
                  <a:pt x="15240" y="3456508"/>
                  <a:pt x="13906" y="3424883"/>
                  <a:pt x="26098" y="3399546"/>
                </a:cubicBezTo>
                <a:cubicBezTo>
                  <a:pt x="39053" y="3372495"/>
                  <a:pt x="44959" y="3346776"/>
                  <a:pt x="40959" y="3318771"/>
                </a:cubicBezTo>
                <a:cubicBezTo>
                  <a:pt x="39625" y="3309437"/>
                  <a:pt x="31623" y="3297434"/>
                  <a:pt x="23432" y="3293244"/>
                </a:cubicBezTo>
                <a:cubicBezTo>
                  <a:pt x="5144" y="3283908"/>
                  <a:pt x="1904" y="3271145"/>
                  <a:pt x="8192" y="3253809"/>
                </a:cubicBezTo>
                <a:cubicBezTo>
                  <a:pt x="13526" y="3238758"/>
                  <a:pt x="16192" y="3220280"/>
                  <a:pt x="26481" y="3209993"/>
                </a:cubicBezTo>
                <a:cubicBezTo>
                  <a:pt x="55627" y="3180844"/>
                  <a:pt x="56580" y="3143695"/>
                  <a:pt x="64390" y="3107500"/>
                </a:cubicBezTo>
                <a:cubicBezTo>
                  <a:pt x="69154" y="3085403"/>
                  <a:pt x="69344" y="3064827"/>
                  <a:pt x="66106" y="3042728"/>
                </a:cubicBezTo>
                <a:cubicBezTo>
                  <a:pt x="58866" y="2994722"/>
                  <a:pt x="69154" y="2948047"/>
                  <a:pt x="82298" y="2901943"/>
                </a:cubicBezTo>
                <a:cubicBezTo>
                  <a:pt x="91061" y="2871462"/>
                  <a:pt x="96395" y="2840219"/>
                  <a:pt x="105349" y="2809930"/>
                </a:cubicBezTo>
                <a:cubicBezTo>
                  <a:pt x="112207" y="2787259"/>
                  <a:pt x="120400" y="2764590"/>
                  <a:pt x="131448" y="2743826"/>
                </a:cubicBezTo>
                <a:cubicBezTo>
                  <a:pt x="147643" y="2713723"/>
                  <a:pt x="172027" y="2687436"/>
                  <a:pt x="165549" y="2649143"/>
                </a:cubicBezTo>
                <a:cubicBezTo>
                  <a:pt x="159835" y="2615421"/>
                  <a:pt x="171835" y="2584942"/>
                  <a:pt x="183266" y="2554079"/>
                </a:cubicBezTo>
                <a:cubicBezTo>
                  <a:pt x="191648" y="2531409"/>
                  <a:pt x="200222" y="2508742"/>
                  <a:pt x="205556" y="2485307"/>
                </a:cubicBezTo>
                <a:cubicBezTo>
                  <a:pt x="211843" y="2457492"/>
                  <a:pt x="209175" y="2426059"/>
                  <a:pt x="220797" y="2401292"/>
                </a:cubicBezTo>
                <a:cubicBezTo>
                  <a:pt x="232989" y="2375383"/>
                  <a:pt x="224797" y="2353859"/>
                  <a:pt x="221367" y="2330806"/>
                </a:cubicBezTo>
                <a:cubicBezTo>
                  <a:pt x="216033" y="2294039"/>
                  <a:pt x="206126" y="2257459"/>
                  <a:pt x="218701" y="2220312"/>
                </a:cubicBezTo>
                <a:cubicBezTo>
                  <a:pt x="233941" y="2175163"/>
                  <a:pt x="250324" y="2130393"/>
                  <a:pt x="264802" y="2085054"/>
                </a:cubicBezTo>
                <a:cubicBezTo>
                  <a:pt x="270329" y="2067525"/>
                  <a:pt x="272615" y="2048668"/>
                  <a:pt x="275091" y="2030378"/>
                </a:cubicBezTo>
                <a:cubicBezTo>
                  <a:pt x="277187" y="2013043"/>
                  <a:pt x="271853" y="1992279"/>
                  <a:pt x="279853" y="1978940"/>
                </a:cubicBezTo>
                <a:cubicBezTo>
                  <a:pt x="300428" y="1944649"/>
                  <a:pt x="310524" y="1909408"/>
                  <a:pt x="310524" y="1869780"/>
                </a:cubicBezTo>
                <a:cubicBezTo>
                  <a:pt x="310524" y="1854920"/>
                  <a:pt x="319098" y="1840441"/>
                  <a:pt x="320622" y="1825393"/>
                </a:cubicBezTo>
                <a:cubicBezTo>
                  <a:pt x="322526" y="1804816"/>
                  <a:pt x="327671" y="1781194"/>
                  <a:pt x="320430" y="1763287"/>
                </a:cubicBezTo>
                <a:cubicBezTo>
                  <a:pt x="303286" y="1721185"/>
                  <a:pt x="317574" y="1687086"/>
                  <a:pt x="334529" y="1650317"/>
                </a:cubicBezTo>
                <a:cubicBezTo>
                  <a:pt x="351293" y="1614120"/>
                  <a:pt x="364628" y="1576019"/>
                  <a:pt x="375678" y="1537537"/>
                </a:cubicBezTo>
                <a:cubicBezTo>
                  <a:pt x="379678" y="1523059"/>
                  <a:pt x="373010" y="1505724"/>
                  <a:pt x="371678" y="1489720"/>
                </a:cubicBezTo>
                <a:cubicBezTo>
                  <a:pt x="371296" y="1484004"/>
                  <a:pt x="370724" y="1477717"/>
                  <a:pt x="372630" y="1472575"/>
                </a:cubicBezTo>
                <a:cubicBezTo>
                  <a:pt x="390919" y="1422854"/>
                  <a:pt x="404825" y="1372368"/>
                  <a:pt x="395301" y="1318456"/>
                </a:cubicBezTo>
                <a:cubicBezTo>
                  <a:pt x="394347" y="1313504"/>
                  <a:pt x="396443" y="1307978"/>
                  <a:pt x="397777" y="1303024"/>
                </a:cubicBezTo>
                <a:cubicBezTo>
                  <a:pt x="404635" y="1278829"/>
                  <a:pt x="415493" y="1255206"/>
                  <a:pt x="417970" y="1230633"/>
                </a:cubicBezTo>
                <a:cubicBezTo>
                  <a:pt x="424066" y="1170051"/>
                  <a:pt x="426544" y="1109091"/>
                  <a:pt x="430544" y="1048125"/>
                </a:cubicBezTo>
                <a:cubicBezTo>
                  <a:pt x="430734" y="1044315"/>
                  <a:pt x="430734" y="1040315"/>
                  <a:pt x="432068" y="1036887"/>
                </a:cubicBezTo>
                <a:cubicBezTo>
                  <a:pt x="440260" y="1014406"/>
                  <a:pt x="437592" y="994785"/>
                  <a:pt x="421972" y="975733"/>
                </a:cubicBezTo>
                <a:cubicBezTo>
                  <a:pt x="415113" y="967350"/>
                  <a:pt x="411493" y="955920"/>
                  <a:pt x="407683" y="945444"/>
                </a:cubicBezTo>
                <a:cubicBezTo>
                  <a:pt x="401967" y="930011"/>
                  <a:pt x="396443" y="914200"/>
                  <a:pt x="392823" y="898198"/>
                </a:cubicBezTo>
                <a:cubicBezTo>
                  <a:pt x="389395" y="882384"/>
                  <a:pt x="384632" y="865430"/>
                  <a:pt x="387299" y="850189"/>
                </a:cubicBezTo>
                <a:cubicBezTo>
                  <a:pt x="392061" y="822756"/>
                  <a:pt x="402729" y="796655"/>
                  <a:pt x="409779" y="769605"/>
                </a:cubicBezTo>
                <a:cubicBezTo>
                  <a:pt x="412255" y="760270"/>
                  <a:pt x="411873" y="749982"/>
                  <a:pt x="412065" y="740268"/>
                </a:cubicBezTo>
                <a:cubicBezTo>
                  <a:pt x="412635" y="717977"/>
                  <a:pt x="407111" y="695116"/>
                  <a:pt x="422924" y="674923"/>
                </a:cubicBezTo>
                <a:cubicBezTo>
                  <a:pt x="437782" y="656255"/>
                  <a:pt x="433402" y="637392"/>
                  <a:pt x="422162" y="617772"/>
                </a:cubicBezTo>
                <a:cubicBezTo>
                  <a:pt x="414159" y="603673"/>
                  <a:pt x="407873" y="587672"/>
                  <a:pt x="404825" y="571860"/>
                </a:cubicBezTo>
                <a:cubicBezTo>
                  <a:pt x="400635" y="550141"/>
                  <a:pt x="398919" y="528615"/>
                  <a:pt x="401397" y="505182"/>
                </a:cubicBezTo>
                <a:cubicBezTo>
                  <a:pt x="403111" y="488607"/>
                  <a:pt x="403873" y="475081"/>
                  <a:pt x="413969" y="462126"/>
                </a:cubicBezTo>
                <a:cubicBezTo>
                  <a:pt x="415493" y="460032"/>
                  <a:pt x="415875" y="456222"/>
                  <a:pt x="415683" y="453364"/>
                </a:cubicBezTo>
                <a:cubicBezTo>
                  <a:pt x="412445" y="415835"/>
                  <a:pt x="414159" y="378686"/>
                  <a:pt x="416448" y="340774"/>
                </a:cubicBezTo>
                <a:cubicBezTo>
                  <a:pt x="419494" y="292579"/>
                  <a:pt x="410541" y="241901"/>
                  <a:pt x="378536" y="200182"/>
                </a:cubicBezTo>
                <a:cubicBezTo>
                  <a:pt x="373772" y="194085"/>
                  <a:pt x="371678" y="184941"/>
                  <a:pt x="370534" y="176939"/>
                </a:cubicBezTo>
                <a:cubicBezTo>
                  <a:pt x="365582" y="139219"/>
                  <a:pt x="362152" y="101308"/>
                  <a:pt x="356628" y="63587"/>
                </a:cubicBezTo>
                <a:cubicBezTo>
                  <a:pt x="353579" y="43012"/>
                  <a:pt x="350911" y="21486"/>
                  <a:pt x="342529" y="2817"/>
                </a:cubicBezTo>
                <a:close/>
              </a:path>
            </a:pathLst>
          </a:custGeom>
          <a:effectLst>
            <a:outerShdw blurRad="381000" dist="152400" dir="10800000" algn="r" rotWithShape="0">
              <a:prstClr val="black">
                <a:alpha val="10000"/>
              </a:prstClr>
            </a:outerShdw>
          </a:effectLst>
        </p:spPr>
      </p:pic>
      <p:sp>
        <p:nvSpPr>
          <p:cNvPr id="11" name="Freeform: Shape 10">
            <a:extLst>
              <a:ext uri="{FF2B5EF4-FFF2-40B4-BE49-F238E27FC236}">
                <a16:creationId xmlns:a16="http://schemas.microsoft.com/office/drawing/2014/main" id="{D891F8D6-850A-4554-AF0F-FC18D0F9D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628358" y="2991643"/>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2A779A34-5446-B717-133D-A81722134AFC}"/>
              </a:ext>
            </a:extLst>
          </p:cNvPr>
          <p:cNvSpPr>
            <a:spLocks noGrp="1"/>
          </p:cNvSpPr>
          <p:nvPr>
            <p:ph idx="1"/>
          </p:nvPr>
        </p:nvSpPr>
        <p:spPr>
          <a:xfrm>
            <a:off x="311835" y="981072"/>
            <a:ext cx="6095998" cy="3048001"/>
          </a:xfrm>
        </p:spPr>
        <p:txBody>
          <a:bodyPr>
            <a:noAutofit/>
          </a:bodyPr>
          <a:lstStyle/>
          <a:p>
            <a:r>
              <a:rPr lang="en-US" sz="1600" kern="100" dirty="0">
                <a:effectLst/>
                <a:latin typeface="Times New Roman" panose="02020603050405020304" pitchFamily="18" charset="0"/>
                <a:ea typeface="Calibri" panose="020F0502020204030204" pitchFamily="34" charset="0"/>
                <a:cs typeface="Shruti" panose="020B0502040204020203" pitchFamily="34" charset="0"/>
              </a:rPr>
              <a:t>The analysis of our study shows that household water use accounts for 51% of the total water consumption in Canada. Inefficient fixtures, leaky pipes, and wasteful practices accounted for 18% of the volume of water produced in 2019 [1] and contribute to the high rate of water consumption. </a:t>
            </a:r>
          </a:p>
          <a:p>
            <a:r>
              <a:rPr lang="en-US" sz="1600" kern="100" dirty="0">
                <a:effectLst/>
                <a:latin typeface="Times New Roman" panose="02020603050405020304" pitchFamily="18" charset="0"/>
                <a:ea typeface="Calibri" panose="020F0502020204030204" pitchFamily="34" charset="0"/>
                <a:cs typeface="Shruti" panose="020B0502040204020203" pitchFamily="34" charset="0"/>
              </a:rPr>
              <a:t>Canadian farms used approximately 40% less water to irrigate their harvests in 2020 compared to the previous two years, owing primarily to more rainy weather in Canada [2]. </a:t>
            </a:r>
          </a:p>
          <a:p>
            <a:r>
              <a:rPr lang="en-US" sz="1600" kern="100" dirty="0">
                <a:effectLst/>
                <a:latin typeface="Times New Roman" panose="02020603050405020304" pitchFamily="18" charset="0"/>
                <a:ea typeface="Calibri" panose="020F0502020204030204" pitchFamily="34" charset="0"/>
                <a:cs typeface="Shruti" panose="020B0502040204020203" pitchFamily="34" charset="0"/>
              </a:rPr>
              <a:t>Our research also shows that overall, the amount of water in 2019 was higher-than-average at 19% of locations, 74% of the sites are typical, and lower-than-average at 7% of sites [3]. </a:t>
            </a:r>
          </a:p>
          <a:p>
            <a:r>
              <a:rPr lang="en-US" sz="1600" kern="100" dirty="0">
                <a:effectLst/>
                <a:latin typeface="Times New Roman" panose="02020603050405020304" pitchFamily="18" charset="0"/>
                <a:ea typeface="Calibri" panose="020F0502020204030204" pitchFamily="34" charset="0"/>
                <a:cs typeface="Shruti" panose="020B0502040204020203" pitchFamily="34" charset="0"/>
              </a:rPr>
              <a:t>Changing precipitation patterns, melting glaciers, and reduced snowpacks have led to decreased river flows and lower water levels in some regions. </a:t>
            </a:r>
          </a:p>
          <a:p>
            <a:r>
              <a:rPr lang="en-US" sz="1600" kern="100" dirty="0">
                <a:effectLst/>
                <a:latin typeface="Times New Roman" panose="02020603050405020304" pitchFamily="18" charset="0"/>
                <a:ea typeface="Calibri" panose="020F0502020204030204" pitchFamily="34" charset="0"/>
                <a:cs typeface="Shruti" panose="020B0502040204020203" pitchFamily="34" charset="0"/>
              </a:rPr>
              <a:t>Despite having extensive freshwater supplies, Canadians are among the world's biggest water consumers per individual. Canada withdraws approximately 44.7 billion cubic meters of freshwater per year, 64% of which is used for thermal electricity production. </a:t>
            </a:r>
          </a:p>
          <a:p>
            <a:r>
              <a:rPr lang="en-US" sz="1600" kern="100" dirty="0">
                <a:effectLst/>
                <a:latin typeface="Times New Roman" panose="02020603050405020304" pitchFamily="18" charset="0"/>
                <a:ea typeface="Calibri" panose="020F0502020204030204" pitchFamily="34" charset="0"/>
                <a:cs typeface="Shruti" panose="020B0502040204020203" pitchFamily="34" charset="0"/>
              </a:rPr>
              <a:t>In Canada, nearly two out of every three liters of freshwater extracted is used for industries and electricity production [4]. Industrial water use, on the other hand, is extremely effective, and water is typically recycled. </a:t>
            </a:r>
            <a:endParaRPr lang="en-US" sz="1600" kern="100" dirty="0">
              <a:effectLst/>
              <a:latin typeface="Calibri" panose="020F0502020204030204" pitchFamily="34" charset="0"/>
              <a:ea typeface="Calibri" panose="020F0502020204030204" pitchFamily="34" charset="0"/>
              <a:cs typeface="Shruti" panose="020B0502040204020203" pitchFamily="34" charset="0"/>
            </a:endParaRPr>
          </a:p>
        </p:txBody>
      </p:sp>
      <p:sp>
        <p:nvSpPr>
          <p:cNvPr id="13" name="Freeform: Shape 12">
            <a:extLst>
              <a:ext uri="{FF2B5EF4-FFF2-40B4-BE49-F238E27FC236}">
                <a16:creationId xmlns:a16="http://schemas.microsoft.com/office/drawing/2014/main" id="{801843F1-9A50-4D34-96E0-A5E4E7443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628358" y="2991645"/>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202523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erial view of valley map">
            <a:extLst>
              <a:ext uri="{FF2B5EF4-FFF2-40B4-BE49-F238E27FC236}">
                <a16:creationId xmlns:a16="http://schemas.microsoft.com/office/drawing/2014/main" id="{BD49FE65-1DDA-615E-D2DC-DD17F5779947}"/>
              </a:ext>
            </a:extLst>
          </p:cNvPr>
          <p:cNvPicPr>
            <a:picLocks noChangeAspect="1"/>
          </p:cNvPicPr>
          <p:nvPr/>
        </p:nvPicPr>
        <p:blipFill rotWithShape="1">
          <a:blip r:embed="rId2"/>
          <a:srcRect t="1311" r="1" b="1"/>
          <a:stretch/>
        </p:blipFill>
        <p:spPr>
          <a:xfrm>
            <a:off x="0" y="0"/>
            <a:ext cx="12191435" cy="6857989"/>
          </a:xfrm>
          <a:prstGeom prst="rect">
            <a:avLst/>
          </a:prstGeom>
        </p:spPr>
      </p:pic>
      <p:sp>
        <p:nvSpPr>
          <p:cNvPr id="10" name="Rectangle 9">
            <a:extLst>
              <a:ext uri="{FF2B5EF4-FFF2-40B4-BE49-F238E27FC236}">
                <a16:creationId xmlns:a16="http://schemas.microsoft.com/office/drawing/2014/main" id="{70B1A9B2-C051-494A-A1E0-2E4EF693C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4525"/>
            <a:ext cx="12192001" cy="4571998"/>
          </a:xfrm>
          <a:prstGeom prst="rect">
            <a:avLst/>
          </a:prstGeom>
          <a:gradFill flip="none" rotWithShape="1">
            <a:gsLst>
              <a:gs pos="41000">
                <a:srgbClr val="000000">
                  <a:alpha val="40000"/>
                </a:srgbClr>
              </a:gs>
              <a:gs pos="75000">
                <a:srgbClr val="000000">
                  <a:alpha val="4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431FC2-6941-7F62-AEC3-7E3C4881A4DB}"/>
              </a:ext>
            </a:extLst>
          </p:cNvPr>
          <p:cNvSpPr>
            <a:spLocks noGrp="1"/>
          </p:cNvSpPr>
          <p:nvPr>
            <p:ph type="title"/>
          </p:nvPr>
        </p:nvSpPr>
        <p:spPr>
          <a:xfrm>
            <a:off x="844786" y="0"/>
            <a:ext cx="10611629" cy="1314620"/>
          </a:xfrm>
        </p:spPr>
        <p:txBody>
          <a:bodyPr vert="horz" lIns="91440" tIns="45720" rIns="91440" bIns="45720" rtlCol="0" anchor="b" anchorCtr="0">
            <a:normAutofit/>
          </a:bodyPr>
          <a:lstStyle/>
          <a:p>
            <a:pPr algn="ctr"/>
            <a:r>
              <a:rPr lang="en-US" sz="8000" dirty="0">
                <a:solidFill>
                  <a:srgbClr val="FFFFFF"/>
                </a:solidFill>
              </a:rPr>
              <a:t>Water Use in Irrigation</a:t>
            </a:r>
          </a:p>
        </p:txBody>
      </p:sp>
      <p:pic>
        <p:nvPicPr>
          <p:cNvPr id="3" name="Content Placeholder 4">
            <a:extLst>
              <a:ext uri="{FF2B5EF4-FFF2-40B4-BE49-F238E27FC236}">
                <a16:creationId xmlns:a16="http://schemas.microsoft.com/office/drawing/2014/main" id="{C17D7DE6-CC01-4F35-9A2F-7596EBD069F9}"/>
              </a:ext>
            </a:extLst>
          </p:cNvPr>
          <p:cNvPicPr>
            <a:picLocks noChangeAspect="1"/>
          </p:cNvPicPr>
          <p:nvPr/>
        </p:nvPicPr>
        <p:blipFill>
          <a:blip r:embed="rId3"/>
          <a:stretch>
            <a:fillRect/>
          </a:stretch>
        </p:blipFill>
        <p:spPr>
          <a:xfrm>
            <a:off x="261850" y="1186688"/>
            <a:ext cx="11576582" cy="5555487"/>
          </a:xfrm>
          <a:prstGeom prst="rect">
            <a:avLst/>
          </a:prstGeom>
        </p:spPr>
      </p:pic>
    </p:spTree>
    <p:extLst>
      <p:ext uri="{BB962C8B-B14F-4D97-AF65-F5344CB8AC3E}">
        <p14:creationId xmlns:p14="http://schemas.microsoft.com/office/powerpoint/2010/main" val="3455450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3" descr="A calm movement of water in the river">
            <a:extLst>
              <a:ext uri="{FF2B5EF4-FFF2-40B4-BE49-F238E27FC236}">
                <a16:creationId xmlns:a16="http://schemas.microsoft.com/office/drawing/2014/main" id="{5BF42027-8392-9A70-A497-8160338A2285}"/>
              </a:ext>
            </a:extLst>
          </p:cNvPr>
          <p:cNvPicPr>
            <a:picLocks noChangeAspect="1"/>
          </p:cNvPicPr>
          <p:nvPr/>
        </p:nvPicPr>
        <p:blipFill rotWithShape="1">
          <a:blip r:embed="rId2"/>
          <a:srcRect t="2743" r="1" b="12985"/>
          <a:stretch/>
        </p:blipFill>
        <p:spPr>
          <a:xfrm>
            <a:off x="20" y="10"/>
            <a:ext cx="12191435" cy="6857989"/>
          </a:xfrm>
          <a:prstGeom prst="rect">
            <a:avLst/>
          </a:prstGeom>
        </p:spPr>
      </p:pic>
      <p:sp>
        <p:nvSpPr>
          <p:cNvPr id="14" name="Rectangle 9">
            <a:extLst>
              <a:ext uri="{FF2B5EF4-FFF2-40B4-BE49-F238E27FC236}">
                <a16:creationId xmlns:a16="http://schemas.microsoft.com/office/drawing/2014/main" id="{70B1A9B2-C051-494A-A1E0-2E4EF693C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4525"/>
            <a:ext cx="12192001" cy="4571998"/>
          </a:xfrm>
          <a:prstGeom prst="rect">
            <a:avLst/>
          </a:prstGeom>
          <a:gradFill flip="none" rotWithShape="1">
            <a:gsLst>
              <a:gs pos="41000">
                <a:srgbClr val="000000">
                  <a:alpha val="40000"/>
                </a:srgbClr>
              </a:gs>
              <a:gs pos="75000">
                <a:srgbClr val="000000">
                  <a:alpha val="4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7A7FBB-9AE7-9BA3-072C-D7C4C2043F13}"/>
              </a:ext>
            </a:extLst>
          </p:cNvPr>
          <p:cNvSpPr>
            <a:spLocks noGrp="1"/>
          </p:cNvSpPr>
          <p:nvPr>
            <p:ph type="title"/>
          </p:nvPr>
        </p:nvSpPr>
        <p:spPr>
          <a:xfrm>
            <a:off x="0" y="0"/>
            <a:ext cx="5334000" cy="2972679"/>
          </a:xfrm>
        </p:spPr>
        <p:txBody>
          <a:bodyPr vert="horz" lIns="91440" tIns="45720" rIns="91440" bIns="45720" rtlCol="0" anchor="b" anchorCtr="0">
            <a:normAutofit/>
          </a:bodyPr>
          <a:lstStyle/>
          <a:p>
            <a:r>
              <a:rPr lang="en-US" sz="6000" dirty="0">
                <a:solidFill>
                  <a:srgbClr val="FFFFFF"/>
                </a:solidFill>
              </a:rPr>
              <a:t>Water Level in Each River (By Province)</a:t>
            </a:r>
          </a:p>
        </p:txBody>
      </p:sp>
      <p:pic>
        <p:nvPicPr>
          <p:cNvPr id="6" name="Content Placeholder 4">
            <a:extLst>
              <a:ext uri="{FF2B5EF4-FFF2-40B4-BE49-F238E27FC236}">
                <a16:creationId xmlns:a16="http://schemas.microsoft.com/office/drawing/2014/main" id="{88153FAE-652F-61EF-7CA4-0AEA99855949}"/>
              </a:ext>
            </a:extLst>
          </p:cNvPr>
          <p:cNvPicPr>
            <a:picLocks noChangeAspect="1"/>
          </p:cNvPicPr>
          <p:nvPr/>
        </p:nvPicPr>
        <p:blipFill>
          <a:blip r:embed="rId3"/>
          <a:stretch>
            <a:fillRect/>
          </a:stretch>
        </p:blipFill>
        <p:spPr>
          <a:xfrm>
            <a:off x="4320208" y="2606589"/>
            <a:ext cx="7547849" cy="4230858"/>
          </a:xfrm>
          <a:prstGeom prst="rect">
            <a:avLst/>
          </a:prstGeom>
        </p:spPr>
      </p:pic>
    </p:spTree>
    <p:extLst>
      <p:ext uri="{BB962C8B-B14F-4D97-AF65-F5344CB8AC3E}">
        <p14:creationId xmlns:p14="http://schemas.microsoft.com/office/powerpoint/2010/main" val="778140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ipes over the sea">
            <a:extLst>
              <a:ext uri="{FF2B5EF4-FFF2-40B4-BE49-F238E27FC236}">
                <a16:creationId xmlns:a16="http://schemas.microsoft.com/office/drawing/2014/main" id="{5EA8DAC4-9F1C-E00C-EA0F-B0A191A95511}"/>
              </a:ext>
            </a:extLst>
          </p:cNvPr>
          <p:cNvPicPr>
            <a:picLocks noChangeAspect="1"/>
          </p:cNvPicPr>
          <p:nvPr/>
        </p:nvPicPr>
        <p:blipFill rotWithShape="1">
          <a:blip r:embed="rId2"/>
          <a:srcRect t="20191" r="1" b="4807"/>
          <a:stretch/>
        </p:blipFill>
        <p:spPr>
          <a:xfrm>
            <a:off x="20" y="10"/>
            <a:ext cx="12191435" cy="6857989"/>
          </a:xfrm>
          <a:prstGeom prst="rect">
            <a:avLst/>
          </a:prstGeom>
        </p:spPr>
      </p:pic>
      <p:sp>
        <p:nvSpPr>
          <p:cNvPr id="10" name="Rectangle 9">
            <a:extLst>
              <a:ext uri="{FF2B5EF4-FFF2-40B4-BE49-F238E27FC236}">
                <a16:creationId xmlns:a16="http://schemas.microsoft.com/office/drawing/2014/main" id="{117E1A5F-4E44-495B-9C48-A5314F5BAF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219199"/>
            <a:ext cx="12192001" cy="4733924"/>
          </a:xfrm>
          <a:prstGeom prst="rect">
            <a:avLst/>
          </a:prstGeom>
          <a:gradFill flip="none" rotWithShape="1">
            <a:gsLst>
              <a:gs pos="41000">
                <a:srgbClr val="000000">
                  <a:alpha val="40000"/>
                </a:srgbClr>
              </a:gs>
              <a:gs pos="60000">
                <a:srgbClr val="000000">
                  <a:alpha val="4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1272E7-F464-F347-FC57-64731213763D}"/>
              </a:ext>
            </a:extLst>
          </p:cNvPr>
          <p:cNvSpPr>
            <a:spLocks noGrp="1"/>
          </p:cNvSpPr>
          <p:nvPr>
            <p:ph type="title"/>
          </p:nvPr>
        </p:nvSpPr>
        <p:spPr>
          <a:xfrm>
            <a:off x="227428" y="0"/>
            <a:ext cx="10668000" cy="1357605"/>
          </a:xfrm>
        </p:spPr>
        <p:txBody>
          <a:bodyPr vert="horz" lIns="91440" tIns="45720" rIns="91440" bIns="45720" rtlCol="0" anchor="b" anchorCtr="0">
            <a:normAutofit/>
          </a:bodyPr>
          <a:lstStyle/>
          <a:p>
            <a:pPr algn="ctr"/>
            <a:r>
              <a:rPr lang="en-US" sz="8000" dirty="0">
                <a:solidFill>
                  <a:srgbClr val="FFFFFF"/>
                </a:solidFill>
              </a:rPr>
              <a:t>Water Use by Industries</a:t>
            </a:r>
          </a:p>
        </p:txBody>
      </p:sp>
      <p:pic>
        <p:nvPicPr>
          <p:cNvPr id="5" name="Content Placeholder 18">
            <a:extLst>
              <a:ext uri="{FF2B5EF4-FFF2-40B4-BE49-F238E27FC236}">
                <a16:creationId xmlns:a16="http://schemas.microsoft.com/office/drawing/2014/main" id="{B6FEB095-2DE5-CAB6-DD1C-6D6DB3EE8AFF}"/>
              </a:ext>
            </a:extLst>
          </p:cNvPr>
          <p:cNvPicPr>
            <a:picLocks noChangeAspect="1"/>
          </p:cNvPicPr>
          <p:nvPr/>
        </p:nvPicPr>
        <p:blipFill>
          <a:blip r:embed="rId3"/>
          <a:stretch>
            <a:fillRect/>
          </a:stretch>
        </p:blipFill>
        <p:spPr>
          <a:xfrm>
            <a:off x="227428" y="2576794"/>
            <a:ext cx="7283831" cy="4060734"/>
          </a:xfrm>
          <a:prstGeom prst="rect">
            <a:avLst/>
          </a:prstGeom>
        </p:spPr>
      </p:pic>
    </p:spTree>
    <p:extLst>
      <p:ext uri="{BB962C8B-B14F-4D97-AF65-F5344CB8AC3E}">
        <p14:creationId xmlns:p14="http://schemas.microsoft.com/office/powerpoint/2010/main" val="279089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3">
            <a:extLst>
              <a:ext uri="{FF2B5EF4-FFF2-40B4-BE49-F238E27FC236}">
                <a16:creationId xmlns:a16="http://schemas.microsoft.com/office/drawing/2014/main" id="{36FDE6E4-19A4-B81A-BEC2-45453A0C2417}"/>
              </a:ext>
            </a:extLst>
          </p:cNvPr>
          <p:cNvPicPr>
            <a:picLocks noChangeAspect="1"/>
          </p:cNvPicPr>
          <p:nvPr/>
        </p:nvPicPr>
        <p:blipFill rotWithShape="1">
          <a:blip r:embed="rId2"/>
          <a:srcRect l="4"/>
          <a:stretch/>
        </p:blipFill>
        <p:spPr>
          <a:xfrm>
            <a:off x="20" y="10"/>
            <a:ext cx="12191435" cy="6857989"/>
          </a:xfrm>
          <a:prstGeom prst="rect">
            <a:avLst/>
          </a:prstGeom>
        </p:spPr>
      </p:pic>
      <p:sp>
        <p:nvSpPr>
          <p:cNvPr id="14" name="Rectangle 9">
            <a:extLst>
              <a:ext uri="{FF2B5EF4-FFF2-40B4-BE49-F238E27FC236}">
                <a16:creationId xmlns:a16="http://schemas.microsoft.com/office/drawing/2014/main" id="{0A3D475D-F146-44DA-80FB-3306B95B8D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923925" y="-923925"/>
            <a:ext cx="6858000" cy="8705850"/>
          </a:xfrm>
          <a:prstGeom prst="rect">
            <a:avLst/>
          </a:prstGeom>
          <a:gradFill>
            <a:gsLst>
              <a:gs pos="100000">
                <a:srgbClr val="000000">
                  <a:alpha val="0"/>
                </a:srgbClr>
              </a:gs>
              <a:gs pos="31000">
                <a:srgbClr val="000000">
                  <a:alpha val="70000"/>
                </a:srgbClr>
              </a:gs>
              <a:gs pos="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1658B1-E738-FE7F-06E8-0F37585D0297}"/>
              </a:ext>
            </a:extLst>
          </p:cNvPr>
          <p:cNvSpPr>
            <a:spLocks noGrp="1"/>
          </p:cNvSpPr>
          <p:nvPr>
            <p:ph type="title"/>
          </p:nvPr>
        </p:nvSpPr>
        <p:spPr>
          <a:xfrm>
            <a:off x="0" y="-2"/>
            <a:ext cx="5334000" cy="3535018"/>
          </a:xfrm>
        </p:spPr>
        <p:txBody>
          <a:bodyPr vert="horz" lIns="91440" tIns="45720" rIns="91440" bIns="45720" rtlCol="0" anchor="ctr" anchorCtr="0">
            <a:normAutofit/>
          </a:bodyPr>
          <a:lstStyle/>
          <a:p>
            <a:r>
              <a:rPr lang="en-US" sz="7200" dirty="0">
                <a:solidFill>
                  <a:srgbClr val="FFFFFF"/>
                </a:solidFill>
              </a:rPr>
              <a:t>Water Use in Household</a:t>
            </a:r>
          </a:p>
        </p:txBody>
      </p:sp>
      <p:pic>
        <p:nvPicPr>
          <p:cNvPr id="3" name="Picture 2">
            <a:extLst>
              <a:ext uri="{FF2B5EF4-FFF2-40B4-BE49-F238E27FC236}">
                <a16:creationId xmlns:a16="http://schemas.microsoft.com/office/drawing/2014/main" id="{F3D417E0-D727-12DA-3583-4DA8307BBACE}"/>
              </a:ext>
            </a:extLst>
          </p:cNvPr>
          <p:cNvPicPr>
            <a:picLocks noChangeAspect="1"/>
          </p:cNvPicPr>
          <p:nvPr/>
        </p:nvPicPr>
        <p:blipFill>
          <a:blip r:embed="rId3"/>
          <a:stretch>
            <a:fillRect/>
          </a:stretch>
        </p:blipFill>
        <p:spPr>
          <a:xfrm>
            <a:off x="4300267" y="2419199"/>
            <a:ext cx="7891188" cy="4438792"/>
          </a:xfrm>
          <a:prstGeom prst="rect">
            <a:avLst/>
          </a:prstGeom>
        </p:spPr>
      </p:pic>
    </p:spTree>
    <p:extLst>
      <p:ext uri="{BB962C8B-B14F-4D97-AF65-F5344CB8AC3E}">
        <p14:creationId xmlns:p14="http://schemas.microsoft.com/office/powerpoint/2010/main" val="2127863080"/>
      </p:ext>
    </p:extLst>
  </p:cSld>
  <p:clrMapOvr>
    <a:masterClrMapping/>
  </p:clrMapOvr>
</p:sld>
</file>

<file path=ppt/theme/theme1.xml><?xml version="1.0" encoding="utf-8"?>
<a:theme xmlns:a="http://schemas.openxmlformats.org/drawingml/2006/main" name="TornVTI">
  <a:themeElements>
    <a:clrScheme name="Blue">
      <a:dk1>
        <a:srgbClr val="000000"/>
      </a:dk1>
      <a:lt1>
        <a:srgbClr val="FFFFFF"/>
      </a:lt1>
      <a:dk2>
        <a:srgbClr val="153A63"/>
      </a:dk2>
      <a:lt2>
        <a:srgbClr val="DBEFF9"/>
      </a:lt2>
      <a:accent1>
        <a:srgbClr val="0F6FC6"/>
      </a:accent1>
      <a:accent2>
        <a:srgbClr val="009DD9"/>
      </a:accent2>
      <a:accent3>
        <a:srgbClr val="09B8C0"/>
      </a:accent3>
      <a:accent4>
        <a:srgbClr val="0EBC8C"/>
      </a:accent4>
      <a:accent5>
        <a:srgbClr val="71B959"/>
      </a:accent5>
      <a:accent6>
        <a:srgbClr val="96B042"/>
      </a:accent6>
      <a:hlink>
        <a:srgbClr val="C37400"/>
      </a:hlink>
      <a:folHlink>
        <a:srgbClr val="4F9085"/>
      </a:folHlink>
    </a:clrScheme>
    <a:fontScheme name="Torn">
      <a:majorFont>
        <a:latin typeface="Impact"/>
        <a:ea typeface=""/>
        <a:cs typeface=""/>
      </a:majorFont>
      <a:minorFont>
        <a:latin typeface="Arial Nova C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docProps/app.xml><?xml version="1.0" encoding="utf-8"?>
<Properties xmlns="http://schemas.openxmlformats.org/officeDocument/2006/extended-properties" xmlns:vt="http://schemas.openxmlformats.org/officeDocument/2006/docPropsVTypes">
  <TotalTime>101</TotalTime>
  <Words>911</Words>
  <Application>Microsoft Office PowerPoint</Application>
  <PresentationFormat>Widescreen</PresentationFormat>
  <Paragraphs>51</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Arial Nova Cond</vt:lpstr>
      <vt:lpstr>Calibri</vt:lpstr>
      <vt:lpstr>Impact</vt:lpstr>
      <vt:lpstr>Times New Roman</vt:lpstr>
      <vt:lpstr>TornVTI</vt:lpstr>
      <vt:lpstr>Water Consumption and River Levels in Canada: A Comprehensive Study </vt:lpstr>
      <vt:lpstr>Table of Content</vt:lpstr>
      <vt:lpstr>Executive Summary</vt:lpstr>
      <vt:lpstr>Background</vt:lpstr>
      <vt:lpstr>Analysis</vt:lpstr>
      <vt:lpstr>Water Use in Irrigation</vt:lpstr>
      <vt:lpstr>Water Level in Each River (By Province)</vt:lpstr>
      <vt:lpstr>Water Use by Industries</vt:lpstr>
      <vt:lpstr>Water Use in Household</vt:lpstr>
      <vt:lpstr>Household Forecast</vt:lpstr>
      <vt:lpstr>Recommendations</vt:lpstr>
      <vt:lpstr>Conclusion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Consumption and River Levels in Canada: A Comprehensive Study</dc:title>
  <dc:creator>Hetkumar Patel</dc:creator>
  <cp:lastModifiedBy>Maroine Benltaief</cp:lastModifiedBy>
  <cp:revision>27</cp:revision>
  <dcterms:created xsi:type="dcterms:W3CDTF">2023-04-08T03:26:30Z</dcterms:created>
  <dcterms:modified xsi:type="dcterms:W3CDTF">2023-04-10T03:16:00Z</dcterms:modified>
</cp:coreProperties>
</file>

<file path=docProps/thumbnail.jpeg>
</file>